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85" r:id="rId1"/>
  </p:sldMasterIdLst>
  <p:notesMasterIdLst>
    <p:notesMasterId r:id="rId10"/>
  </p:notesMasterIdLst>
  <p:sldIdLst>
    <p:sldId id="343" r:id="rId2"/>
    <p:sldId id="257" r:id="rId3"/>
    <p:sldId id="350" r:id="rId4"/>
    <p:sldId id="351" r:id="rId5"/>
    <p:sldId id="352" r:id="rId6"/>
    <p:sldId id="353" r:id="rId7"/>
    <p:sldId id="355" r:id="rId8"/>
    <p:sldId id="354"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EFF7"/>
    <a:srgbClr val="D0D1D9"/>
    <a:srgbClr val="F6F9FF"/>
    <a:srgbClr val="1919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045" autoAdjust="0"/>
    <p:restoredTop sz="95921" autoAdjust="0"/>
  </p:normalViewPr>
  <p:slideViewPr>
    <p:cSldViewPr snapToGrid="0">
      <p:cViewPr varScale="1">
        <p:scale>
          <a:sx n="70" d="100"/>
          <a:sy n="70" d="100"/>
        </p:scale>
        <p:origin x="49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333329-2223-404C-9403-15A22728639D}" type="datetimeFigureOut">
              <a:rPr lang="en-US" smtClean="0"/>
              <a:t>1/10/2021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64B2B8-9938-264F-954F-B928C185C898}" type="slidenum">
              <a:rPr lang="en-US" smtClean="0"/>
              <a:t>‹#›</a:t>
            </a:fld>
            <a:endParaRPr lang="en-US"/>
          </a:p>
        </p:txBody>
      </p:sp>
    </p:spTree>
    <p:extLst>
      <p:ext uri="{BB962C8B-B14F-4D97-AF65-F5344CB8AC3E}">
        <p14:creationId xmlns:p14="http://schemas.microsoft.com/office/powerpoint/2010/main" val="5533050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12" name="Rectangle">
            <a:extLst>
              <a:ext uri="{FF2B5EF4-FFF2-40B4-BE49-F238E27FC236}">
                <a16:creationId xmlns:a16="http://schemas.microsoft.com/office/drawing/2014/main" xmlns="" id="{F9512BDE-EEA0-404B-8D45-8AA93D61DABC}"/>
              </a:ext>
            </a:extLst>
          </p:cNvPr>
          <p:cNvSpPr/>
          <p:nvPr userDrawn="1"/>
        </p:nvSpPr>
        <p:spPr>
          <a:xfrm flipH="1">
            <a:off x="-1" y="4450188"/>
            <a:ext cx="12192000" cy="2407811"/>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11" name="Rectangle">
            <a:extLst>
              <a:ext uri="{FF2B5EF4-FFF2-40B4-BE49-F238E27FC236}">
                <a16:creationId xmlns:a16="http://schemas.microsoft.com/office/drawing/2014/main" xmlns="" id="{E1223535-0F2F-6340-80B9-0B5D9364A13F}"/>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2" name="Title 1"/>
          <p:cNvSpPr>
            <a:spLocks noGrp="1"/>
          </p:cNvSpPr>
          <p:nvPr>
            <p:ph type="ctrTitle"/>
          </p:nvPr>
        </p:nvSpPr>
        <p:spPr>
          <a:xfrm>
            <a:off x="1097280" y="758952"/>
            <a:ext cx="10058400" cy="3566160"/>
          </a:xfrm>
          <a:prstGeom prst="rect">
            <a:avLst/>
          </a:prstGeom>
        </p:spPr>
        <p:txBody>
          <a:bodyPr anchor="b">
            <a:normAutofit/>
          </a:bodyPr>
          <a:lstStyle>
            <a:lvl1pPr algn="l">
              <a:lnSpc>
                <a:spcPct val="90000"/>
              </a:lnSpc>
              <a:defRPr sz="8000" cap="all" spc="-50" baseline="0">
                <a:solidFill>
                  <a:schemeClr val="tx1">
                    <a:lumMod val="85000"/>
                    <a:lumOff val="15000"/>
                  </a:schemeClr>
                </a:solidFill>
              </a:defRPr>
            </a:lvl1pPr>
          </a:lstStyle>
          <a:p>
            <a:r>
              <a:rPr lang="en-US" noProof="0"/>
              <a:t>Click to edit Master title style</a:t>
            </a:r>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noProof="0"/>
              <a:t>Click to edit Master subtitle style</a:t>
            </a:r>
          </a:p>
        </p:txBody>
      </p:sp>
      <p:sp>
        <p:nvSpPr>
          <p:cNvPr id="4" name="Date Placeholder 3">
            <a:extLst>
              <a:ext uri="{FF2B5EF4-FFF2-40B4-BE49-F238E27FC236}">
                <a16:creationId xmlns:a16="http://schemas.microsoft.com/office/drawing/2014/main" xmlns="" id="{9925CCF1-92C0-4AF3-BFAF-4921631915AB}"/>
              </a:ext>
            </a:extLst>
          </p:cNvPr>
          <p:cNvSpPr>
            <a:spLocks noGrp="1"/>
          </p:cNvSpPr>
          <p:nvPr>
            <p:ph type="dt" sz="half" idx="10"/>
          </p:nvPr>
        </p:nvSpPr>
        <p:spPr/>
        <p:txBody>
          <a:bodyPr/>
          <a:lstStyle/>
          <a:p>
            <a:fld id="{EC993EAB-DDD6-C74A-A5F2-3C4625093655}" type="datetime2">
              <a:rPr lang="en-US" noProof="0" smtClean="0"/>
              <a:t>Sunday, January 10, 2021</a:t>
            </a:fld>
            <a:endParaRPr lang="en-US" noProof="0" dirty="0"/>
          </a:p>
        </p:txBody>
      </p:sp>
      <p:sp>
        <p:nvSpPr>
          <p:cNvPr id="5" name="Footer Placeholder 4">
            <a:extLst>
              <a:ext uri="{FF2B5EF4-FFF2-40B4-BE49-F238E27FC236}">
                <a16:creationId xmlns:a16="http://schemas.microsoft.com/office/drawing/2014/main" xmlns="" id="{051A78A9-3DFF-4937-A9F2-5D8CF495F367}"/>
              </a:ext>
            </a:extLst>
          </p:cNvPr>
          <p:cNvSpPr>
            <a:spLocks noGrp="1"/>
          </p:cNvSpPr>
          <p:nvPr>
            <p:ph type="ftr" sz="quarter" idx="11"/>
          </p:nvPr>
        </p:nvSpPr>
        <p:spPr/>
        <p:txBody>
          <a:bodyPr/>
          <a:lstStyle/>
          <a:p>
            <a:endParaRPr lang="en-US" noProof="0" dirty="0"/>
          </a:p>
        </p:txBody>
      </p:sp>
      <p:sp>
        <p:nvSpPr>
          <p:cNvPr id="6" name="Slide Number Placeholder 5">
            <a:extLst>
              <a:ext uri="{FF2B5EF4-FFF2-40B4-BE49-F238E27FC236}">
                <a16:creationId xmlns:a16="http://schemas.microsoft.com/office/drawing/2014/main" xmlns="" id="{5FAEB271-5CC0-4759-BC6E-8BE53AB227C0}"/>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Tree>
    <p:extLst>
      <p:ext uri="{BB962C8B-B14F-4D97-AF65-F5344CB8AC3E}">
        <p14:creationId xmlns:p14="http://schemas.microsoft.com/office/powerpoint/2010/main" val="1723584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Agenda">
    <p:bg>
      <p:bgPr>
        <a:solidFill>
          <a:schemeClr val="bg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94E9223F-721F-47BF-9FD5-0F8D12FF0DE1}"/>
              </a:ext>
            </a:extLst>
          </p:cNvPr>
          <p:cNvSpPr>
            <a:spLocks noGrp="1"/>
          </p:cNvSpPr>
          <p:nvPr>
            <p:ph type="dt" sz="half" idx="10"/>
          </p:nvPr>
        </p:nvSpPr>
        <p:spPr/>
        <p:txBody>
          <a:bodyPr/>
          <a:lstStyle/>
          <a:p>
            <a:fld id="{D63C2E09-3F59-2F45-86D9-8E5F34B188BA}" type="datetime2">
              <a:rPr lang="en-US" noProof="0" smtClean="0"/>
              <a:t>Sunday, January 10, 2021</a:t>
            </a:fld>
            <a:endParaRPr lang="en-US" noProof="0" dirty="0"/>
          </a:p>
        </p:txBody>
      </p:sp>
      <p:sp>
        <p:nvSpPr>
          <p:cNvPr id="3" name="Footer Placeholder 2">
            <a:extLst>
              <a:ext uri="{FF2B5EF4-FFF2-40B4-BE49-F238E27FC236}">
                <a16:creationId xmlns:a16="http://schemas.microsoft.com/office/drawing/2014/main" xmlns="" id="{05915714-6BBA-4593-8591-4E26F7D58D9F}"/>
              </a:ext>
            </a:extLst>
          </p:cNvPr>
          <p:cNvSpPr>
            <a:spLocks noGrp="1"/>
          </p:cNvSpPr>
          <p:nvPr>
            <p:ph type="ftr" sz="quarter" idx="11"/>
          </p:nvPr>
        </p:nvSpPr>
        <p:spPr/>
        <p:txBody>
          <a:bodyPr/>
          <a:lstStyle/>
          <a:p>
            <a:endParaRPr lang="en-US" noProof="0" dirty="0"/>
          </a:p>
        </p:txBody>
      </p:sp>
      <p:sp>
        <p:nvSpPr>
          <p:cNvPr id="4" name="Slide Number Placeholder 3">
            <a:extLst>
              <a:ext uri="{FF2B5EF4-FFF2-40B4-BE49-F238E27FC236}">
                <a16:creationId xmlns:a16="http://schemas.microsoft.com/office/drawing/2014/main" xmlns="" id="{BE06F857-D2E1-44DD-ABDD-EBB739645B67}"/>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
        <p:nvSpPr>
          <p:cNvPr id="5" name="Rectangle">
            <a:extLst>
              <a:ext uri="{FF2B5EF4-FFF2-40B4-BE49-F238E27FC236}">
                <a16:creationId xmlns:a16="http://schemas.microsoft.com/office/drawing/2014/main" xmlns="" id="{AA314B25-B4AF-394E-BBDA-7E6BAD315F39}"/>
              </a:ext>
            </a:extLst>
          </p:cNvPr>
          <p:cNvSpPr/>
          <p:nvPr userDrawn="1"/>
        </p:nvSpPr>
        <p:spPr>
          <a:xfrm>
            <a:off x="3351057" y="0"/>
            <a:ext cx="8840943" cy="6858000"/>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6" name="Rectangle">
            <a:extLst>
              <a:ext uri="{FF2B5EF4-FFF2-40B4-BE49-F238E27FC236}">
                <a16:creationId xmlns:a16="http://schemas.microsoft.com/office/drawing/2014/main" xmlns="" id="{737575EF-0D14-6140-A91B-260C9C9DFE41}"/>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10" name="Title Placeholder 1">
            <a:extLst>
              <a:ext uri="{FF2B5EF4-FFF2-40B4-BE49-F238E27FC236}">
                <a16:creationId xmlns:a16="http://schemas.microsoft.com/office/drawing/2014/main" xmlns="" id="{82544261-8049-494B-A93D-BDFF1BB84722}"/>
              </a:ext>
            </a:extLst>
          </p:cNvPr>
          <p:cNvSpPr>
            <a:spLocks noGrp="1"/>
          </p:cNvSpPr>
          <p:nvPr>
            <p:ph type="title" hasCustomPrompt="1"/>
          </p:nvPr>
        </p:nvSpPr>
        <p:spPr>
          <a:xfrm>
            <a:off x="635000" y="3135207"/>
            <a:ext cx="4886854" cy="587584"/>
          </a:xfrm>
          <a:prstGeom prst="rect">
            <a:avLst/>
          </a:prstGeom>
        </p:spPr>
        <p:txBody>
          <a:bodyPr vert="horz" lIns="91440" tIns="45720" rIns="91440" bIns="45720" rtlCol="0" anchor="ctr">
            <a:normAutofit/>
          </a:bodyPr>
          <a:lstStyle>
            <a:lvl1pPr algn="ctr">
              <a:defRPr cap="all" baseline="0"/>
            </a:lvl1pPr>
          </a:lstStyle>
          <a:p>
            <a:r>
              <a:rPr lang="en-US" noProof="0"/>
              <a:t>Title goes here</a:t>
            </a:r>
          </a:p>
        </p:txBody>
      </p:sp>
      <p:sp>
        <p:nvSpPr>
          <p:cNvPr id="12" name="Content Placeholder 3">
            <a:extLst>
              <a:ext uri="{FF2B5EF4-FFF2-40B4-BE49-F238E27FC236}">
                <a16:creationId xmlns:a16="http://schemas.microsoft.com/office/drawing/2014/main" xmlns="" id="{9214786D-83EE-814C-A5E4-D0EC7D29D0C4}"/>
              </a:ext>
            </a:extLst>
          </p:cNvPr>
          <p:cNvSpPr>
            <a:spLocks noGrp="1"/>
          </p:cNvSpPr>
          <p:nvPr>
            <p:ph sz="half" idx="2"/>
          </p:nvPr>
        </p:nvSpPr>
        <p:spPr>
          <a:xfrm>
            <a:off x="5575829" y="633875"/>
            <a:ext cx="5981171" cy="5590250"/>
          </a:xfrm>
        </p:spPr>
        <p:txBody>
          <a:bodyPr anchor="ctr">
            <a:normAutofit/>
          </a:bodyPr>
          <a:lstStyle>
            <a:lvl1pPr marL="342900" indent="-342900">
              <a:buClr>
                <a:schemeClr val="tx1"/>
              </a:buClr>
              <a:buFont typeface="+mj-lt"/>
              <a:buAutoNum type="arabicPeriod"/>
              <a:defRPr sz="1600">
                <a:solidFill>
                  <a:schemeClr val="tx1"/>
                </a:solidFill>
              </a:defRPr>
            </a:lvl1pPr>
            <a:lvl2pPr marL="544068" indent="-342900">
              <a:buClr>
                <a:schemeClr val="tx1"/>
              </a:buClr>
              <a:buFont typeface="+mj-lt"/>
              <a:buAutoNum type="arabicPeriod"/>
              <a:defRPr sz="1400">
                <a:solidFill>
                  <a:schemeClr val="tx1"/>
                </a:solidFill>
              </a:defRPr>
            </a:lvl2pPr>
            <a:lvl3pPr marL="612648" indent="-228600">
              <a:buClr>
                <a:schemeClr val="tx1"/>
              </a:buClr>
              <a:buFont typeface="+mj-lt"/>
              <a:buAutoNum type="arabicPeriod"/>
              <a:defRPr sz="1100">
                <a:solidFill>
                  <a:schemeClr val="tx1"/>
                </a:solidFill>
              </a:defRPr>
            </a:lvl3pPr>
            <a:lvl4pPr marL="795528" indent="-228600">
              <a:buClr>
                <a:schemeClr val="tx1"/>
              </a:buClr>
              <a:buFont typeface="+mj-lt"/>
              <a:buAutoNum type="arabicPeriod"/>
              <a:defRPr sz="1100">
                <a:solidFill>
                  <a:schemeClr val="tx1"/>
                </a:solidFill>
              </a:defRPr>
            </a:lvl4pPr>
            <a:lvl5pPr marL="978408" indent="-228600">
              <a:buClr>
                <a:schemeClr val="tx1"/>
              </a:buClr>
              <a:buFont typeface="+mj-lt"/>
              <a:buAutoNum type="arabicPeriod"/>
              <a:defRPr sz="1100">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079185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wo Content">
    <p:bg>
      <p:bgPr>
        <a:solidFill>
          <a:schemeClr val="bg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94E9223F-721F-47BF-9FD5-0F8D12FF0DE1}"/>
              </a:ext>
            </a:extLst>
          </p:cNvPr>
          <p:cNvSpPr>
            <a:spLocks noGrp="1"/>
          </p:cNvSpPr>
          <p:nvPr>
            <p:ph type="dt" sz="half" idx="10"/>
          </p:nvPr>
        </p:nvSpPr>
        <p:spPr/>
        <p:txBody>
          <a:bodyPr/>
          <a:lstStyle/>
          <a:p>
            <a:fld id="{EA8B8FAA-2C00-9F40-8D2D-BA7C06FAFBB6}" type="datetime2">
              <a:rPr lang="en-US" noProof="0" smtClean="0"/>
              <a:t>Sunday, January 10, 2021</a:t>
            </a:fld>
            <a:endParaRPr lang="en-US" noProof="0" dirty="0"/>
          </a:p>
        </p:txBody>
      </p:sp>
      <p:sp>
        <p:nvSpPr>
          <p:cNvPr id="3" name="Footer Placeholder 2">
            <a:extLst>
              <a:ext uri="{FF2B5EF4-FFF2-40B4-BE49-F238E27FC236}">
                <a16:creationId xmlns:a16="http://schemas.microsoft.com/office/drawing/2014/main" xmlns="" id="{05915714-6BBA-4593-8591-4E26F7D58D9F}"/>
              </a:ext>
            </a:extLst>
          </p:cNvPr>
          <p:cNvSpPr>
            <a:spLocks noGrp="1"/>
          </p:cNvSpPr>
          <p:nvPr>
            <p:ph type="ftr" sz="quarter" idx="11"/>
          </p:nvPr>
        </p:nvSpPr>
        <p:spPr/>
        <p:txBody>
          <a:bodyPr/>
          <a:lstStyle/>
          <a:p>
            <a:endParaRPr lang="en-US" noProof="0" dirty="0"/>
          </a:p>
        </p:txBody>
      </p:sp>
      <p:sp>
        <p:nvSpPr>
          <p:cNvPr id="4" name="Slide Number Placeholder 3">
            <a:extLst>
              <a:ext uri="{FF2B5EF4-FFF2-40B4-BE49-F238E27FC236}">
                <a16:creationId xmlns:a16="http://schemas.microsoft.com/office/drawing/2014/main" xmlns="" id="{BE06F857-D2E1-44DD-ABDD-EBB739645B67}"/>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
        <p:nvSpPr>
          <p:cNvPr id="5" name="Rectangle">
            <a:extLst>
              <a:ext uri="{FF2B5EF4-FFF2-40B4-BE49-F238E27FC236}">
                <a16:creationId xmlns:a16="http://schemas.microsoft.com/office/drawing/2014/main" xmlns="" id="{2E148DD3-DD87-154B-80B4-2421965D3C83}"/>
              </a:ext>
            </a:extLst>
          </p:cNvPr>
          <p:cNvSpPr/>
          <p:nvPr userDrawn="1"/>
        </p:nvSpPr>
        <p:spPr>
          <a:xfrm>
            <a:off x="1" y="1714500"/>
            <a:ext cx="12192000" cy="3429000"/>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6" name="Rectangle">
            <a:extLst>
              <a:ext uri="{FF2B5EF4-FFF2-40B4-BE49-F238E27FC236}">
                <a16:creationId xmlns:a16="http://schemas.microsoft.com/office/drawing/2014/main" xmlns="" id="{742E4732-0E8F-7B46-BD08-0F2EE0DA8786}"/>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7" name="Title Placeholder 1">
            <a:extLst>
              <a:ext uri="{FF2B5EF4-FFF2-40B4-BE49-F238E27FC236}">
                <a16:creationId xmlns:a16="http://schemas.microsoft.com/office/drawing/2014/main" xmlns="" id="{6E73F81A-7260-5C4F-A7FF-CA2CC731BC33}"/>
              </a:ext>
            </a:extLst>
          </p:cNvPr>
          <p:cNvSpPr>
            <a:spLocks noGrp="1"/>
          </p:cNvSpPr>
          <p:nvPr>
            <p:ph type="title" hasCustomPrompt="1"/>
          </p:nvPr>
        </p:nvSpPr>
        <p:spPr>
          <a:xfrm>
            <a:off x="5443870" y="942871"/>
            <a:ext cx="5711810" cy="587584"/>
          </a:xfrm>
          <a:prstGeom prst="rect">
            <a:avLst/>
          </a:prstGeom>
        </p:spPr>
        <p:txBody>
          <a:bodyPr vert="horz" lIns="91440" tIns="45720" rIns="91440" bIns="45720" rtlCol="0" anchor="ctr">
            <a:normAutofit/>
          </a:bodyPr>
          <a:lstStyle/>
          <a:p>
            <a:r>
              <a:rPr lang="en-US" noProof="0"/>
              <a:t>CLICK TO EDIT MASTER TITLE STYLE</a:t>
            </a:r>
          </a:p>
        </p:txBody>
      </p:sp>
      <p:sp>
        <p:nvSpPr>
          <p:cNvPr id="9" name="Content Placeholder 3">
            <a:extLst>
              <a:ext uri="{FF2B5EF4-FFF2-40B4-BE49-F238E27FC236}">
                <a16:creationId xmlns:a16="http://schemas.microsoft.com/office/drawing/2014/main" xmlns="" id="{4CD13CD4-3E4F-2E41-ACF4-2446257D236F}"/>
              </a:ext>
            </a:extLst>
          </p:cNvPr>
          <p:cNvSpPr>
            <a:spLocks noGrp="1"/>
          </p:cNvSpPr>
          <p:nvPr>
            <p:ph sz="half" idx="2"/>
          </p:nvPr>
        </p:nvSpPr>
        <p:spPr>
          <a:xfrm>
            <a:off x="5443870" y="1973589"/>
            <a:ext cx="5711810" cy="3941540"/>
          </a:xfrm>
        </p:spPr>
        <p:txBody>
          <a:bodyPr>
            <a:normAutofit/>
          </a:bodyPr>
          <a:lstStyle>
            <a:lvl1pPr>
              <a:buClr>
                <a:schemeClr val="tx1"/>
              </a:buClr>
              <a:defRPr sz="1600">
                <a:solidFill>
                  <a:schemeClr val="tx1"/>
                </a:solidFill>
              </a:defRPr>
            </a:lvl1pPr>
            <a:lvl2pPr marL="384048" indent="-182880">
              <a:buClr>
                <a:schemeClr val="tx1"/>
              </a:buClr>
              <a:buFont typeface="Arial" panose="020B0604020202020204" pitchFamily="34" charset="0"/>
              <a:buChar char="•"/>
              <a:defRPr sz="1400">
                <a:solidFill>
                  <a:schemeClr val="tx1"/>
                </a:solidFill>
              </a:defRPr>
            </a:lvl2pPr>
            <a:lvl3pPr marL="566928" indent="-182880">
              <a:buClr>
                <a:schemeClr val="tx1"/>
              </a:buClr>
              <a:buFont typeface="Arial" panose="020B0604020202020204" pitchFamily="34" charset="0"/>
              <a:buChar char="•"/>
              <a:defRPr sz="1100">
                <a:solidFill>
                  <a:schemeClr val="tx1"/>
                </a:solidFill>
              </a:defRPr>
            </a:lvl3pPr>
            <a:lvl4pPr marL="749808" indent="-182880">
              <a:buClr>
                <a:schemeClr val="tx1"/>
              </a:buClr>
              <a:buFont typeface="Arial" panose="020B0604020202020204" pitchFamily="34" charset="0"/>
              <a:buChar char="•"/>
              <a:defRPr sz="1100">
                <a:solidFill>
                  <a:schemeClr val="tx1"/>
                </a:solidFill>
              </a:defRPr>
            </a:lvl4pPr>
            <a:lvl5pPr marL="932688" indent="-182880">
              <a:buClr>
                <a:schemeClr val="tx1"/>
              </a:buClr>
              <a:buFont typeface="Arial" panose="020B0604020202020204" pitchFamily="34" charset="0"/>
              <a:buChar char="•"/>
              <a:defRPr sz="1100">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4" name="Content Placeholder 3">
            <a:extLst>
              <a:ext uri="{FF2B5EF4-FFF2-40B4-BE49-F238E27FC236}">
                <a16:creationId xmlns:a16="http://schemas.microsoft.com/office/drawing/2014/main" xmlns="" id="{D8E69886-8907-DB47-87C2-0621AF156D9F}"/>
              </a:ext>
            </a:extLst>
          </p:cNvPr>
          <p:cNvSpPr>
            <a:spLocks noGrp="1"/>
          </p:cNvSpPr>
          <p:nvPr>
            <p:ph sz="half" idx="14"/>
          </p:nvPr>
        </p:nvSpPr>
        <p:spPr>
          <a:xfrm>
            <a:off x="605170" y="621039"/>
            <a:ext cx="4589130" cy="5603086"/>
          </a:xfrm>
          <a:solidFill>
            <a:srgbClr val="EDEFF7"/>
          </a:solidFill>
        </p:spPr>
        <p:txBody>
          <a:bodyPr>
            <a:normAutofit/>
          </a:bodyPr>
          <a:lstStyle>
            <a:lvl1pPr>
              <a:buClr>
                <a:schemeClr val="tx1"/>
              </a:buClr>
              <a:defRPr sz="1600">
                <a:solidFill>
                  <a:schemeClr val="tx1"/>
                </a:solidFill>
              </a:defRPr>
            </a:lvl1pPr>
            <a:lvl2pPr marL="384048" indent="-182880">
              <a:buClr>
                <a:schemeClr val="tx1"/>
              </a:buClr>
              <a:buFont typeface="Arial" panose="020B0604020202020204" pitchFamily="34" charset="0"/>
              <a:buChar char="•"/>
              <a:defRPr sz="1400">
                <a:solidFill>
                  <a:schemeClr val="tx1"/>
                </a:solidFill>
              </a:defRPr>
            </a:lvl2pPr>
            <a:lvl3pPr marL="566928" indent="-182880">
              <a:buClr>
                <a:schemeClr val="tx1"/>
              </a:buClr>
              <a:buFont typeface="Arial" panose="020B0604020202020204" pitchFamily="34" charset="0"/>
              <a:buChar char="•"/>
              <a:defRPr sz="1100">
                <a:solidFill>
                  <a:schemeClr val="tx1"/>
                </a:solidFill>
              </a:defRPr>
            </a:lvl3pPr>
            <a:lvl4pPr marL="749808" indent="-182880">
              <a:buClr>
                <a:schemeClr val="tx1"/>
              </a:buClr>
              <a:buFont typeface="Arial" panose="020B0604020202020204" pitchFamily="34" charset="0"/>
              <a:buChar char="•"/>
              <a:defRPr sz="1100">
                <a:solidFill>
                  <a:schemeClr val="tx1"/>
                </a:solidFill>
              </a:defRPr>
            </a:lvl4pPr>
            <a:lvl5pPr marL="932688" indent="-182880">
              <a:buClr>
                <a:schemeClr val="tx1"/>
              </a:buClr>
              <a:buFont typeface="Arial" panose="020B0604020202020204" pitchFamily="34" charset="0"/>
              <a:buChar char="•"/>
              <a:defRPr sz="1100">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6263102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9" name="Rectangle">
            <a:extLst>
              <a:ext uri="{FF2B5EF4-FFF2-40B4-BE49-F238E27FC236}">
                <a16:creationId xmlns:a16="http://schemas.microsoft.com/office/drawing/2014/main" xmlns="" id="{9C88DF2D-0421-A94C-82C1-867E1E5E4907}"/>
              </a:ext>
            </a:extLst>
          </p:cNvPr>
          <p:cNvSpPr/>
          <p:nvPr userDrawn="1"/>
        </p:nvSpPr>
        <p:spPr>
          <a:xfrm>
            <a:off x="10993582" y="0"/>
            <a:ext cx="1198418" cy="6858000"/>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10" name="Rectangle">
            <a:extLst>
              <a:ext uri="{FF2B5EF4-FFF2-40B4-BE49-F238E27FC236}">
                <a16:creationId xmlns:a16="http://schemas.microsoft.com/office/drawing/2014/main" xmlns="" id="{334D05A3-7A20-9447-8D39-F2980D85413A}"/>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8" name="Rectangle 7">
            <a:extLst>
              <a:ext uri="{FF2B5EF4-FFF2-40B4-BE49-F238E27FC236}">
                <a16:creationId xmlns:a16="http://schemas.microsoft.com/office/drawing/2014/main" xmlns="" id="{DA134939-39C0-4522-A125-A13DFDA66490}"/>
              </a:ext>
            </a:extLst>
          </p:cNvPr>
          <p:cNvSpPr/>
          <p:nvPr/>
        </p:nvSpPr>
        <p:spPr>
          <a:xfrm>
            <a:off x="634999" y="3927894"/>
            <a:ext cx="10922000" cy="2326856"/>
          </a:xfrm>
          <a:prstGeom prst="rect">
            <a:avLst/>
          </a:prstGeom>
          <a:solidFill>
            <a:srgbClr val="F6F9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635001" y="603250"/>
            <a:ext cx="10921998" cy="3294019"/>
          </a:xfrm>
          <a:solidFill>
            <a:schemeClr val="bg1"/>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US" noProof="0" dirty="0"/>
          </a:p>
        </p:txBody>
      </p:sp>
      <p:sp>
        <p:nvSpPr>
          <p:cNvPr id="2" name="Title 1"/>
          <p:cNvSpPr>
            <a:spLocks noGrp="1"/>
          </p:cNvSpPr>
          <p:nvPr>
            <p:ph type="title"/>
          </p:nvPr>
        </p:nvSpPr>
        <p:spPr>
          <a:xfrm>
            <a:off x="1097279" y="4298078"/>
            <a:ext cx="10113645" cy="743682"/>
          </a:xfrm>
          <a:prstGeom prst="rect">
            <a:avLst/>
          </a:prstGeom>
        </p:spPr>
        <p:txBody>
          <a:bodyPr tIns="0" bIns="0" anchor="b">
            <a:noAutofit/>
          </a:bodyPr>
          <a:lstStyle>
            <a:lvl1pPr>
              <a:defRPr sz="3600" b="0">
                <a:solidFill>
                  <a:schemeClr val="tx1"/>
                </a:solidFill>
              </a:defRPr>
            </a:lvl1pPr>
          </a:lstStyle>
          <a:p>
            <a:r>
              <a:rPr lang="en-US" noProof="0"/>
              <a:t>Click to edit Master title style</a:t>
            </a:r>
          </a:p>
        </p:txBody>
      </p:sp>
      <p:sp>
        <p:nvSpPr>
          <p:cNvPr id="4" name="Text Placeholder 3"/>
          <p:cNvSpPr>
            <a:spLocks noGrp="1"/>
          </p:cNvSpPr>
          <p:nvPr>
            <p:ph type="body" sz="half" idx="2"/>
          </p:nvPr>
        </p:nvSpPr>
        <p:spPr>
          <a:xfrm>
            <a:off x="1097279" y="5213716"/>
            <a:ext cx="10113264" cy="609600"/>
          </a:xfrm>
        </p:spPr>
        <p:txBody>
          <a:bodyPr lIns="91440" tIns="0" rIns="91440" bIns="0">
            <a:normAutofit/>
          </a:bodyPr>
          <a:lstStyle>
            <a:lvl1pPr marL="0" indent="0">
              <a:spcBef>
                <a:spcPts val="0"/>
              </a:spcBef>
              <a:spcAft>
                <a:spcPts val="600"/>
              </a:spcAft>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Click to edit Master text styles</a:t>
            </a:r>
          </a:p>
        </p:txBody>
      </p:sp>
      <p:sp>
        <p:nvSpPr>
          <p:cNvPr id="5" name="Date Placeholder 4"/>
          <p:cNvSpPr>
            <a:spLocks noGrp="1"/>
          </p:cNvSpPr>
          <p:nvPr>
            <p:ph type="dt" sz="half" idx="10"/>
          </p:nvPr>
        </p:nvSpPr>
        <p:spPr/>
        <p:txBody>
          <a:bodyPr/>
          <a:lstStyle>
            <a:lvl1pPr>
              <a:defRPr/>
            </a:lvl1pPr>
          </a:lstStyle>
          <a:p>
            <a:fld id="{B17FF16D-AA12-3041-93FD-A3A0D4A1DCDC}" type="datetime2">
              <a:rPr lang="en-US" noProof="0" smtClean="0"/>
              <a:t>Sunday, January 10, 2021</a:t>
            </a:fld>
            <a:endParaRPr lang="en-US" noProof="0"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noProof="0" dirty="0"/>
          </a:p>
        </p:txBody>
      </p:sp>
      <p:sp>
        <p:nvSpPr>
          <p:cNvPr id="7" name="Slide Number Placeholder 6"/>
          <p:cNvSpPr>
            <a:spLocks noGrp="1"/>
          </p:cNvSpPr>
          <p:nvPr>
            <p:ph type="sldNum" sz="quarter" idx="12"/>
          </p:nvPr>
        </p:nvSpPr>
        <p:spPr/>
        <p:txBody>
          <a:bodyPr/>
          <a:lstStyle/>
          <a:p>
            <a:fld id="{3A98EE3D-8CD1-4C3F-BD1C-C98C9596463C}" type="slidenum">
              <a:rPr lang="en-US" noProof="0" smtClean="0"/>
              <a:t>‹#›</a:t>
            </a:fld>
            <a:endParaRPr lang="en-US" noProof="0" dirty="0"/>
          </a:p>
        </p:txBody>
      </p:sp>
    </p:spTree>
    <p:extLst>
      <p:ext uri="{BB962C8B-B14F-4D97-AF65-F5344CB8AC3E}">
        <p14:creationId xmlns:p14="http://schemas.microsoft.com/office/powerpoint/2010/main" val="4046387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Section Header">
    <p:bg>
      <p:bgPr>
        <a:solidFill>
          <a:schemeClr val="bg1"/>
        </a:solidFill>
        <a:effectLst/>
      </p:bgPr>
    </p:bg>
    <p:spTree>
      <p:nvGrpSpPr>
        <p:cNvPr id="1" name=""/>
        <p:cNvGrpSpPr/>
        <p:nvPr/>
      </p:nvGrpSpPr>
      <p:grpSpPr>
        <a:xfrm>
          <a:off x="0" y="0"/>
          <a:ext cx="0" cy="0"/>
          <a:chOff x="0" y="0"/>
          <a:chExt cx="0" cy="0"/>
        </a:xfrm>
      </p:grpSpPr>
      <p:sp>
        <p:nvSpPr>
          <p:cNvPr id="12" name="Rectangle">
            <a:extLst>
              <a:ext uri="{FF2B5EF4-FFF2-40B4-BE49-F238E27FC236}">
                <a16:creationId xmlns:a16="http://schemas.microsoft.com/office/drawing/2014/main" xmlns="" id="{F9512BDE-EEA0-404B-8D45-8AA93D61DABC}"/>
              </a:ext>
            </a:extLst>
          </p:cNvPr>
          <p:cNvSpPr/>
          <p:nvPr userDrawn="1"/>
        </p:nvSpPr>
        <p:spPr>
          <a:xfrm flipH="1">
            <a:off x="4217870" y="0"/>
            <a:ext cx="3599236" cy="6857999"/>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11" name="Rectangle">
            <a:extLst>
              <a:ext uri="{FF2B5EF4-FFF2-40B4-BE49-F238E27FC236}">
                <a16:creationId xmlns:a16="http://schemas.microsoft.com/office/drawing/2014/main" xmlns="" id="{E1223535-0F2F-6340-80B9-0B5D9364A13F}"/>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2" name="Title 1"/>
          <p:cNvSpPr>
            <a:spLocks noGrp="1"/>
          </p:cNvSpPr>
          <p:nvPr>
            <p:ph type="ctrTitle"/>
          </p:nvPr>
        </p:nvSpPr>
        <p:spPr>
          <a:xfrm>
            <a:off x="1097280" y="758952"/>
            <a:ext cx="10058400" cy="3566160"/>
          </a:xfrm>
          <a:prstGeom prst="rect">
            <a:avLst/>
          </a:prstGeom>
        </p:spPr>
        <p:txBody>
          <a:bodyPr anchor="b">
            <a:normAutofit/>
          </a:bodyPr>
          <a:lstStyle>
            <a:lvl1pPr algn="l">
              <a:lnSpc>
                <a:spcPct val="90000"/>
              </a:lnSpc>
              <a:defRPr sz="8000" cap="all" spc="-50" baseline="0">
                <a:solidFill>
                  <a:schemeClr val="tx1">
                    <a:lumMod val="85000"/>
                    <a:lumOff val="15000"/>
                  </a:schemeClr>
                </a:solidFill>
              </a:defRPr>
            </a:lvl1pPr>
          </a:lstStyle>
          <a:p>
            <a:r>
              <a:rPr lang="en-US" noProof="0"/>
              <a:t>Click to edit Master title style</a:t>
            </a:r>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noProof="0"/>
              <a:t>Click to edit Master subtitle style</a:t>
            </a:r>
          </a:p>
        </p:txBody>
      </p:sp>
      <p:sp>
        <p:nvSpPr>
          <p:cNvPr id="4" name="Date Placeholder 3">
            <a:extLst>
              <a:ext uri="{FF2B5EF4-FFF2-40B4-BE49-F238E27FC236}">
                <a16:creationId xmlns:a16="http://schemas.microsoft.com/office/drawing/2014/main" xmlns="" id="{9925CCF1-92C0-4AF3-BFAF-4921631915AB}"/>
              </a:ext>
            </a:extLst>
          </p:cNvPr>
          <p:cNvSpPr>
            <a:spLocks noGrp="1"/>
          </p:cNvSpPr>
          <p:nvPr>
            <p:ph type="dt" sz="half" idx="10"/>
          </p:nvPr>
        </p:nvSpPr>
        <p:spPr/>
        <p:txBody>
          <a:bodyPr/>
          <a:lstStyle/>
          <a:p>
            <a:fld id="{20C9B196-0457-664E-91F6-015FEBFF2F3D}" type="datetime2">
              <a:rPr lang="en-US" noProof="0" smtClean="0"/>
              <a:t>Sunday, January 10, 2021</a:t>
            </a:fld>
            <a:endParaRPr lang="en-US" noProof="0" dirty="0"/>
          </a:p>
        </p:txBody>
      </p:sp>
      <p:sp>
        <p:nvSpPr>
          <p:cNvPr id="5" name="Footer Placeholder 4">
            <a:extLst>
              <a:ext uri="{FF2B5EF4-FFF2-40B4-BE49-F238E27FC236}">
                <a16:creationId xmlns:a16="http://schemas.microsoft.com/office/drawing/2014/main" xmlns="" id="{051A78A9-3DFF-4937-A9F2-5D8CF495F367}"/>
              </a:ext>
            </a:extLst>
          </p:cNvPr>
          <p:cNvSpPr>
            <a:spLocks noGrp="1"/>
          </p:cNvSpPr>
          <p:nvPr>
            <p:ph type="ftr" sz="quarter" idx="11"/>
          </p:nvPr>
        </p:nvSpPr>
        <p:spPr/>
        <p:txBody>
          <a:bodyPr/>
          <a:lstStyle/>
          <a:p>
            <a:endParaRPr lang="en-US" noProof="0" dirty="0"/>
          </a:p>
        </p:txBody>
      </p:sp>
      <p:sp>
        <p:nvSpPr>
          <p:cNvPr id="6" name="Slide Number Placeholder 5">
            <a:extLst>
              <a:ext uri="{FF2B5EF4-FFF2-40B4-BE49-F238E27FC236}">
                <a16:creationId xmlns:a16="http://schemas.microsoft.com/office/drawing/2014/main" xmlns="" id="{5FAEB271-5CC0-4759-BC6E-8BE53AB227C0}"/>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Tree>
    <p:extLst>
      <p:ext uri="{BB962C8B-B14F-4D97-AF65-F5344CB8AC3E}">
        <p14:creationId xmlns:p14="http://schemas.microsoft.com/office/powerpoint/2010/main" val="1397075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12" name="Rectangle">
            <a:extLst>
              <a:ext uri="{FF2B5EF4-FFF2-40B4-BE49-F238E27FC236}">
                <a16:creationId xmlns:a16="http://schemas.microsoft.com/office/drawing/2014/main" xmlns="" id="{202A34A5-A029-A246-82C6-D288185EB396}"/>
              </a:ext>
            </a:extLst>
          </p:cNvPr>
          <p:cNvSpPr/>
          <p:nvPr userDrawn="1"/>
        </p:nvSpPr>
        <p:spPr>
          <a:xfrm flipH="1">
            <a:off x="0" y="0"/>
            <a:ext cx="3351057" cy="6858000"/>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13" name="Rectangle">
            <a:extLst>
              <a:ext uri="{FF2B5EF4-FFF2-40B4-BE49-F238E27FC236}">
                <a16:creationId xmlns:a16="http://schemas.microsoft.com/office/drawing/2014/main" xmlns="" id="{2773E1D8-C87F-EE46-8284-575DCA498E81}"/>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3" name="Content Placeholder 2"/>
          <p:cNvSpPr>
            <a:spLocks noGrp="1"/>
          </p:cNvSpPr>
          <p:nvPr>
            <p:ph idx="1"/>
          </p:nvPr>
        </p:nvSpPr>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Date Placeholder 6">
            <a:extLst>
              <a:ext uri="{FF2B5EF4-FFF2-40B4-BE49-F238E27FC236}">
                <a16:creationId xmlns:a16="http://schemas.microsoft.com/office/drawing/2014/main" xmlns="" id="{354D8B55-9EA8-4B81-8E84-9B93B0A27559}"/>
              </a:ext>
            </a:extLst>
          </p:cNvPr>
          <p:cNvSpPr>
            <a:spLocks noGrp="1"/>
          </p:cNvSpPr>
          <p:nvPr>
            <p:ph type="dt" sz="half" idx="10"/>
          </p:nvPr>
        </p:nvSpPr>
        <p:spPr/>
        <p:txBody>
          <a:bodyPr/>
          <a:lstStyle/>
          <a:p>
            <a:fld id="{0687FDC7-63C5-E540-94DE-199105301F24}" type="datetime2">
              <a:rPr lang="en-US" noProof="0" smtClean="0"/>
              <a:t>Sunday, January 10, 2021</a:t>
            </a:fld>
            <a:endParaRPr lang="en-US" noProof="0" dirty="0"/>
          </a:p>
        </p:txBody>
      </p:sp>
      <p:sp>
        <p:nvSpPr>
          <p:cNvPr id="8" name="Footer Placeholder 7">
            <a:extLst>
              <a:ext uri="{FF2B5EF4-FFF2-40B4-BE49-F238E27FC236}">
                <a16:creationId xmlns:a16="http://schemas.microsoft.com/office/drawing/2014/main" xmlns="" id="{062CA021-2578-47CB-822C-BDDFF7223B28}"/>
              </a:ext>
            </a:extLst>
          </p:cNvPr>
          <p:cNvSpPr>
            <a:spLocks noGrp="1"/>
          </p:cNvSpPr>
          <p:nvPr>
            <p:ph type="ftr" sz="quarter" idx="11"/>
          </p:nvPr>
        </p:nvSpPr>
        <p:spPr/>
        <p:txBody>
          <a:bodyPr/>
          <a:lstStyle/>
          <a:p>
            <a:endParaRPr lang="en-US" noProof="0" dirty="0"/>
          </a:p>
        </p:txBody>
      </p:sp>
      <p:sp>
        <p:nvSpPr>
          <p:cNvPr id="9" name="Slide Number Placeholder 8">
            <a:extLst>
              <a:ext uri="{FF2B5EF4-FFF2-40B4-BE49-F238E27FC236}">
                <a16:creationId xmlns:a16="http://schemas.microsoft.com/office/drawing/2014/main" xmlns="" id="{C4AAB51D-4141-4682-9375-DAFD5FB9DD10}"/>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
        <p:nvSpPr>
          <p:cNvPr id="11" name="Title Placeholder 1">
            <a:extLst>
              <a:ext uri="{FF2B5EF4-FFF2-40B4-BE49-F238E27FC236}">
                <a16:creationId xmlns:a16="http://schemas.microsoft.com/office/drawing/2014/main" xmlns="" id="{C429A40D-770E-C144-A5B5-6A4442C09C24}"/>
              </a:ext>
            </a:extLst>
          </p:cNvPr>
          <p:cNvSpPr>
            <a:spLocks noGrp="1"/>
          </p:cNvSpPr>
          <p:nvPr>
            <p:ph type="title" hasCustomPrompt="1"/>
          </p:nvPr>
        </p:nvSpPr>
        <p:spPr>
          <a:xfrm>
            <a:off x="1097280" y="942871"/>
            <a:ext cx="10058400" cy="587584"/>
          </a:xfrm>
          <a:prstGeom prst="rect">
            <a:avLst/>
          </a:prstGeom>
        </p:spPr>
        <p:txBody>
          <a:bodyPr vert="horz" lIns="91440" tIns="45720" rIns="91440" bIns="45720" rtlCol="0" anchor="ctr">
            <a:normAutofit/>
          </a:bodyPr>
          <a:lstStyle>
            <a:lvl1pPr>
              <a:defRPr cap="all" baseline="0"/>
            </a:lvl1pPr>
          </a:lstStyle>
          <a:p>
            <a:r>
              <a:rPr lang="en-US" noProof="0"/>
              <a:t>CLICK TO EDIT MASTER TITLE STYLE</a:t>
            </a:r>
          </a:p>
        </p:txBody>
      </p:sp>
    </p:spTree>
    <p:extLst>
      <p:ext uri="{BB962C8B-B14F-4D97-AF65-F5344CB8AC3E}">
        <p14:creationId xmlns:p14="http://schemas.microsoft.com/office/powerpoint/2010/main" val="3432407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bg>
      <p:bgPr>
        <a:solidFill>
          <a:schemeClr val="bg1"/>
        </a:solidFill>
        <a:effectLst/>
      </p:bgPr>
    </p:bg>
    <p:spTree>
      <p:nvGrpSpPr>
        <p:cNvPr id="1" name=""/>
        <p:cNvGrpSpPr/>
        <p:nvPr/>
      </p:nvGrpSpPr>
      <p:grpSpPr>
        <a:xfrm>
          <a:off x="0" y="0"/>
          <a:ext cx="0" cy="0"/>
          <a:chOff x="0" y="0"/>
          <a:chExt cx="0" cy="0"/>
        </a:xfrm>
      </p:grpSpPr>
      <p:sp>
        <p:nvSpPr>
          <p:cNvPr id="15" name="Rectangle">
            <a:extLst>
              <a:ext uri="{FF2B5EF4-FFF2-40B4-BE49-F238E27FC236}">
                <a16:creationId xmlns:a16="http://schemas.microsoft.com/office/drawing/2014/main" xmlns="" id="{64248D99-2B30-464D-B9B7-4E5C3A1F3FB2}"/>
              </a:ext>
            </a:extLst>
          </p:cNvPr>
          <p:cNvSpPr/>
          <p:nvPr userDrawn="1"/>
        </p:nvSpPr>
        <p:spPr>
          <a:xfrm flipH="1">
            <a:off x="0" y="0"/>
            <a:ext cx="6096000" cy="6858000"/>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16" name="Rectangle">
            <a:extLst>
              <a:ext uri="{FF2B5EF4-FFF2-40B4-BE49-F238E27FC236}">
                <a16:creationId xmlns:a16="http://schemas.microsoft.com/office/drawing/2014/main" xmlns="" id="{3FAFF55B-FDE6-394B-A39B-22627D8FB6EA}"/>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4" name="Content Placeholder 3"/>
          <p:cNvSpPr>
            <a:spLocks noGrp="1"/>
          </p:cNvSpPr>
          <p:nvPr>
            <p:ph sz="half" idx="2"/>
          </p:nvPr>
        </p:nvSpPr>
        <p:spPr>
          <a:xfrm>
            <a:off x="1097280" y="2958274"/>
            <a:ext cx="4639736" cy="2910821"/>
          </a:xfrm>
        </p:spPr>
        <p:txBody>
          <a:bodyPr>
            <a:normAutofit/>
          </a:bodyPr>
          <a:lstStyle>
            <a:lvl1pPr>
              <a:defRPr sz="1600">
                <a:solidFill>
                  <a:schemeClr val="tx1"/>
                </a:solidFill>
              </a:defRPr>
            </a:lvl1pPr>
            <a:lvl2pPr>
              <a:defRPr sz="1400">
                <a:solidFill>
                  <a:schemeClr val="tx1"/>
                </a:solidFill>
              </a:defRPr>
            </a:lvl2pPr>
            <a:lvl3pPr>
              <a:defRPr sz="1100">
                <a:solidFill>
                  <a:schemeClr val="tx1"/>
                </a:solidFill>
              </a:defRPr>
            </a:lvl3pPr>
            <a:lvl4pPr>
              <a:defRPr sz="1100">
                <a:solidFill>
                  <a:schemeClr val="tx1"/>
                </a:solidFill>
              </a:defRPr>
            </a:lvl4pPr>
            <a:lvl5pPr>
              <a:defRPr sz="1100">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6" name="Content Placeholder 5"/>
          <p:cNvSpPr>
            <a:spLocks noGrp="1"/>
          </p:cNvSpPr>
          <p:nvPr>
            <p:ph sz="quarter" idx="4"/>
          </p:nvPr>
        </p:nvSpPr>
        <p:spPr>
          <a:xfrm>
            <a:off x="6515944" y="2958273"/>
            <a:ext cx="4639736" cy="2910821"/>
          </a:xfrm>
        </p:spPr>
        <p:txBody>
          <a:bodyPr>
            <a:normAutofit/>
          </a:bodyPr>
          <a:lstStyle>
            <a:lvl1pPr>
              <a:defRPr sz="1600">
                <a:solidFill>
                  <a:schemeClr val="tx1"/>
                </a:solidFill>
              </a:defRPr>
            </a:lvl1pPr>
            <a:lvl2pPr>
              <a:defRPr sz="1400">
                <a:solidFill>
                  <a:schemeClr val="tx1"/>
                </a:solidFill>
              </a:defRPr>
            </a:lvl2pPr>
            <a:lvl3pPr>
              <a:defRPr sz="1100">
                <a:solidFill>
                  <a:schemeClr val="tx1"/>
                </a:solidFill>
              </a:defRPr>
            </a:lvl3pPr>
            <a:lvl4pPr>
              <a:defRPr sz="1100">
                <a:solidFill>
                  <a:schemeClr val="tx1"/>
                </a:solidFill>
              </a:defRPr>
            </a:lvl4pPr>
            <a:lvl5pPr>
              <a:defRPr sz="1100">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Date Placeholder 1">
            <a:extLst>
              <a:ext uri="{FF2B5EF4-FFF2-40B4-BE49-F238E27FC236}">
                <a16:creationId xmlns:a16="http://schemas.microsoft.com/office/drawing/2014/main" xmlns="" id="{8AF8A515-AA94-45D1-9223-5C2272618D85}"/>
              </a:ext>
            </a:extLst>
          </p:cNvPr>
          <p:cNvSpPr>
            <a:spLocks noGrp="1"/>
          </p:cNvSpPr>
          <p:nvPr>
            <p:ph type="dt" sz="half" idx="10"/>
          </p:nvPr>
        </p:nvSpPr>
        <p:spPr/>
        <p:txBody>
          <a:bodyPr/>
          <a:lstStyle/>
          <a:p>
            <a:fld id="{8594DF14-078D-B142-9708-FA2FCAE75176}" type="datetime2">
              <a:rPr lang="en-US" noProof="0" smtClean="0"/>
              <a:t>Sunday, January 10, 2021</a:t>
            </a:fld>
            <a:endParaRPr lang="en-US" noProof="0" dirty="0"/>
          </a:p>
        </p:txBody>
      </p:sp>
      <p:sp>
        <p:nvSpPr>
          <p:cNvPr id="11" name="Footer Placeholder 10">
            <a:extLst>
              <a:ext uri="{FF2B5EF4-FFF2-40B4-BE49-F238E27FC236}">
                <a16:creationId xmlns:a16="http://schemas.microsoft.com/office/drawing/2014/main" xmlns="" id="{D052F5BC-98E0-4D60-AD67-9547738B7DD4}"/>
              </a:ext>
            </a:extLst>
          </p:cNvPr>
          <p:cNvSpPr>
            <a:spLocks noGrp="1"/>
          </p:cNvSpPr>
          <p:nvPr>
            <p:ph type="ftr" sz="quarter" idx="11"/>
          </p:nvPr>
        </p:nvSpPr>
        <p:spPr/>
        <p:txBody>
          <a:bodyPr/>
          <a:lstStyle/>
          <a:p>
            <a:endParaRPr lang="en-US" noProof="0" dirty="0"/>
          </a:p>
        </p:txBody>
      </p:sp>
      <p:sp>
        <p:nvSpPr>
          <p:cNvPr id="12" name="Slide Number Placeholder 11">
            <a:extLst>
              <a:ext uri="{FF2B5EF4-FFF2-40B4-BE49-F238E27FC236}">
                <a16:creationId xmlns:a16="http://schemas.microsoft.com/office/drawing/2014/main" xmlns="" id="{A38552DC-952E-41EA-AAAF-C2187523C0B0}"/>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
        <p:nvSpPr>
          <p:cNvPr id="17" name="Title Placeholder 1">
            <a:extLst>
              <a:ext uri="{FF2B5EF4-FFF2-40B4-BE49-F238E27FC236}">
                <a16:creationId xmlns:a16="http://schemas.microsoft.com/office/drawing/2014/main" xmlns="" id="{99E345E4-E77C-484E-9FBB-E4EC71F08545}"/>
              </a:ext>
            </a:extLst>
          </p:cNvPr>
          <p:cNvSpPr>
            <a:spLocks noGrp="1"/>
          </p:cNvSpPr>
          <p:nvPr>
            <p:ph type="title" hasCustomPrompt="1"/>
          </p:nvPr>
        </p:nvSpPr>
        <p:spPr>
          <a:xfrm>
            <a:off x="1097280" y="942871"/>
            <a:ext cx="10058400" cy="587584"/>
          </a:xfrm>
          <a:prstGeom prst="rect">
            <a:avLst/>
          </a:prstGeom>
        </p:spPr>
        <p:txBody>
          <a:bodyPr vert="horz" lIns="91440" tIns="45720" rIns="91440" bIns="45720" rtlCol="0" anchor="ctr">
            <a:normAutofit/>
          </a:bodyPr>
          <a:lstStyle>
            <a:lvl1pPr>
              <a:defRPr cap="all" baseline="0"/>
            </a:lvl1pPr>
          </a:lstStyle>
          <a:p>
            <a:r>
              <a:rPr lang="en-US" noProof="0"/>
              <a:t>CLICK TO EDIT MASTER TITLE STYLE</a:t>
            </a:r>
          </a:p>
        </p:txBody>
      </p:sp>
    </p:spTree>
    <p:extLst>
      <p:ext uri="{BB962C8B-B14F-4D97-AF65-F5344CB8AC3E}">
        <p14:creationId xmlns:p14="http://schemas.microsoft.com/office/powerpoint/2010/main" val="2423224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bg1"/>
        </a:solidFill>
        <a:effectLst/>
      </p:bgPr>
    </p:bg>
    <p:spTree>
      <p:nvGrpSpPr>
        <p:cNvPr id="1" name=""/>
        <p:cNvGrpSpPr/>
        <p:nvPr/>
      </p:nvGrpSpPr>
      <p:grpSpPr>
        <a:xfrm>
          <a:off x="0" y="0"/>
          <a:ext cx="0" cy="0"/>
          <a:chOff x="0" y="0"/>
          <a:chExt cx="0" cy="0"/>
        </a:xfrm>
      </p:grpSpPr>
      <p:sp>
        <p:nvSpPr>
          <p:cNvPr id="9" name="Rectangle">
            <a:extLst>
              <a:ext uri="{FF2B5EF4-FFF2-40B4-BE49-F238E27FC236}">
                <a16:creationId xmlns:a16="http://schemas.microsoft.com/office/drawing/2014/main" xmlns="" id="{83ACCAC0-2C8A-CE43-8C55-22BB53C73920}"/>
              </a:ext>
            </a:extLst>
          </p:cNvPr>
          <p:cNvSpPr/>
          <p:nvPr userDrawn="1"/>
        </p:nvSpPr>
        <p:spPr>
          <a:xfrm flipH="1">
            <a:off x="0" y="0"/>
            <a:ext cx="3351057" cy="6858000"/>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10" name="Rectangle">
            <a:extLst>
              <a:ext uri="{FF2B5EF4-FFF2-40B4-BE49-F238E27FC236}">
                <a16:creationId xmlns:a16="http://schemas.microsoft.com/office/drawing/2014/main" xmlns="" id="{A400A9BD-AA60-E24D-9FC2-722758C8C933}"/>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6" name="Date Placeholder 5">
            <a:extLst>
              <a:ext uri="{FF2B5EF4-FFF2-40B4-BE49-F238E27FC236}">
                <a16:creationId xmlns:a16="http://schemas.microsoft.com/office/drawing/2014/main" xmlns="" id="{7392073F-158F-44A3-8913-917AFFC1BC20}"/>
              </a:ext>
            </a:extLst>
          </p:cNvPr>
          <p:cNvSpPr>
            <a:spLocks noGrp="1"/>
          </p:cNvSpPr>
          <p:nvPr>
            <p:ph type="dt" sz="half" idx="10"/>
          </p:nvPr>
        </p:nvSpPr>
        <p:spPr/>
        <p:txBody>
          <a:bodyPr/>
          <a:lstStyle/>
          <a:p>
            <a:fld id="{C89A502A-2E4F-EE43-A431-11E6F8EBC45D}" type="datetime2">
              <a:rPr lang="en-US" noProof="0" smtClean="0"/>
              <a:t>Sunday, January 10, 2021</a:t>
            </a:fld>
            <a:endParaRPr lang="en-US" noProof="0" dirty="0"/>
          </a:p>
        </p:txBody>
      </p:sp>
      <p:sp>
        <p:nvSpPr>
          <p:cNvPr id="7" name="Footer Placeholder 6">
            <a:extLst>
              <a:ext uri="{FF2B5EF4-FFF2-40B4-BE49-F238E27FC236}">
                <a16:creationId xmlns:a16="http://schemas.microsoft.com/office/drawing/2014/main" xmlns="" id="{EED72207-24CA-42B7-A975-2F8E41CBA904}"/>
              </a:ext>
            </a:extLst>
          </p:cNvPr>
          <p:cNvSpPr>
            <a:spLocks noGrp="1"/>
          </p:cNvSpPr>
          <p:nvPr>
            <p:ph type="ftr" sz="quarter" idx="11"/>
          </p:nvPr>
        </p:nvSpPr>
        <p:spPr/>
        <p:txBody>
          <a:bodyPr/>
          <a:lstStyle/>
          <a:p>
            <a:endParaRPr lang="en-US" noProof="0" dirty="0"/>
          </a:p>
        </p:txBody>
      </p:sp>
      <p:sp>
        <p:nvSpPr>
          <p:cNvPr id="8" name="Slide Number Placeholder 7">
            <a:extLst>
              <a:ext uri="{FF2B5EF4-FFF2-40B4-BE49-F238E27FC236}">
                <a16:creationId xmlns:a16="http://schemas.microsoft.com/office/drawing/2014/main" xmlns="" id="{D01080F2-251A-4B88-9A62-16F46D724F83}"/>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
        <p:nvSpPr>
          <p:cNvPr id="14" name="Title Placeholder 1">
            <a:extLst>
              <a:ext uri="{FF2B5EF4-FFF2-40B4-BE49-F238E27FC236}">
                <a16:creationId xmlns:a16="http://schemas.microsoft.com/office/drawing/2014/main" xmlns="" id="{D4076461-FF7A-8843-B7F9-D041F3FB22FC}"/>
              </a:ext>
            </a:extLst>
          </p:cNvPr>
          <p:cNvSpPr>
            <a:spLocks noGrp="1"/>
          </p:cNvSpPr>
          <p:nvPr>
            <p:ph type="title" hasCustomPrompt="1"/>
          </p:nvPr>
        </p:nvSpPr>
        <p:spPr>
          <a:xfrm>
            <a:off x="1097280" y="942871"/>
            <a:ext cx="10058400" cy="587584"/>
          </a:xfrm>
          <a:prstGeom prst="rect">
            <a:avLst/>
          </a:prstGeom>
        </p:spPr>
        <p:txBody>
          <a:bodyPr vert="horz" lIns="91440" tIns="45720" rIns="91440" bIns="45720" rtlCol="0" anchor="ctr">
            <a:normAutofit/>
          </a:bodyPr>
          <a:lstStyle>
            <a:lvl1pPr>
              <a:defRPr cap="all" baseline="0"/>
            </a:lvl1pPr>
          </a:lstStyle>
          <a:p>
            <a:r>
              <a:rPr lang="en-US" noProof="0"/>
              <a:t>CLICK TO EDIT MASTER TITLE STYLE</a:t>
            </a:r>
          </a:p>
        </p:txBody>
      </p:sp>
    </p:spTree>
    <p:extLst>
      <p:ext uri="{BB962C8B-B14F-4D97-AF65-F5344CB8AC3E}">
        <p14:creationId xmlns:p14="http://schemas.microsoft.com/office/powerpoint/2010/main" val="3020399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am ">
    <p:bg>
      <p:bgPr>
        <a:solidFill>
          <a:schemeClr val="bg1"/>
        </a:solidFill>
        <a:effectLst/>
      </p:bgPr>
    </p:bg>
    <p:spTree>
      <p:nvGrpSpPr>
        <p:cNvPr id="1" name=""/>
        <p:cNvGrpSpPr/>
        <p:nvPr/>
      </p:nvGrpSpPr>
      <p:grpSpPr>
        <a:xfrm>
          <a:off x="0" y="0"/>
          <a:ext cx="0" cy="0"/>
          <a:chOff x="0" y="0"/>
          <a:chExt cx="0" cy="0"/>
        </a:xfrm>
      </p:grpSpPr>
      <p:sp>
        <p:nvSpPr>
          <p:cNvPr id="11" name="Rectangle">
            <a:extLst>
              <a:ext uri="{FF2B5EF4-FFF2-40B4-BE49-F238E27FC236}">
                <a16:creationId xmlns:a16="http://schemas.microsoft.com/office/drawing/2014/main" xmlns="" id="{35FB147F-5DC4-B24C-B8CB-D3DA74290381}"/>
              </a:ext>
            </a:extLst>
          </p:cNvPr>
          <p:cNvSpPr/>
          <p:nvPr userDrawn="1"/>
        </p:nvSpPr>
        <p:spPr>
          <a:xfrm>
            <a:off x="1" y="3429000"/>
            <a:ext cx="12192000" cy="3429000"/>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10" name="Rectangle">
            <a:extLst>
              <a:ext uri="{FF2B5EF4-FFF2-40B4-BE49-F238E27FC236}">
                <a16:creationId xmlns:a16="http://schemas.microsoft.com/office/drawing/2014/main" xmlns="" id="{A400A9BD-AA60-E24D-9FC2-722758C8C933}"/>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6" name="Date Placeholder 5">
            <a:extLst>
              <a:ext uri="{FF2B5EF4-FFF2-40B4-BE49-F238E27FC236}">
                <a16:creationId xmlns:a16="http://schemas.microsoft.com/office/drawing/2014/main" xmlns="" id="{7392073F-158F-44A3-8913-917AFFC1BC20}"/>
              </a:ext>
            </a:extLst>
          </p:cNvPr>
          <p:cNvSpPr>
            <a:spLocks noGrp="1"/>
          </p:cNvSpPr>
          <p:nvPr>
            <p:ph type="dt" sz="half" idx="10"/>
          </p:nvPr>
        </p:nvSpPr>
        <p:spPr/>
        <p:txBody>
          <a:bodyPr/>
          <a:lstStyle/>
          <a:p>
            <a:fld id="{725A2296-C59F-C545-9C7C-FE6325E46BC9}" type="datetime2">
              <a:rPr lang="en-US" noProof="0" smtClean="0"/>
              <a:t>Sunday, January 10, 2021</a:t>
            </a:fld>
            <a:endParaRPr lang="en-US" noProof="0" dirty="0"/>
          </a:p>
        </p:txBody>
      </p:sp>
      <p:sp>
        <p:nvSpPr>
          <p:cNvPr id="7" name="Footer Placeholder 6">
            <a:extLst>
              <a:ext uri="{FF2B5EF4-FFF2-40B4-BE49-F238E27FC236}">
                <a16:creationId xmlns:a16="http://schemas.microsoft.com/office/drawing/2014/main" xmlns="" id="{EED72207-24CA-42B7-A975-2F8E41CBA904}"/>
              </a:ext>
            </a:extLst>
          </p:cNvPr>
          <p:cNvSpPr>
            <a:spLocks noGrp="1"/>
          </p:cNvSpPr>
          <p:nvPr>
            <p:ph type="ftr" sz="quarter" idx="11"/>
          </p:nvPr>
        </p:nvSpPr>
        <p:spPr/>
        <p:txBody>
          <a:bodyPr/>
          <a:lstStyle/>
          <a:p>
            <a:endParaRPr lang="en-US" noProof="0" dirty="0"/>
          </a:p>
        </p:txBody>
      </p:sp>
      <p:sp>
        <p:nvSpPr>
          <p:cNvPr id="8" name="Slide Number Placeholder 7">
            <a:extLst>
              <a:ext uri="{FF2B5EF4-FFF2-40B4-BE49-F238E27FC236}">
                <a16:creationId xmlns:a16="http://schemas.microsoft.com/office/drawing/2014/main" xmlns="" id="{D01080F2-251A-4B88-9A62-16F46D724F83}"/>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
        <p:nvSpPr>
          <p:cNvPr id="19" name="Picture Placeholder 3">
            <a:extLst>
              <a:ext uri="{FF2B5EF4-FFF2-40B4-BE49-F238E27FC236}">
                <a16:creationId xmlns:a16="http://schemas.microsoft.com/office/drawing/2014/main" xmlns="" id="{B9308E97-4F89-394E-856A-5B4EFCB2E73D}"/>
              </a:ext>
            </a:extLst>
          </p:cNvPr>
          <p:cNvSpPr>
            <a:spLocks noGrp="1"/>
          </p:cNvSpPr>
          <p:nvPr>
            <p:ph type="pic" sz="quarter" idx="13"/>
          </p:nvPr>
        </p:nvSpPr>
        <p:spPr>
          <a:xfrm>
            <a:off x="1097279" y="1930861"/>
            <a:ext cx="2919413" cy="2919413"/>
          </a:xfrm>
          <a:solidFill>
            <a:srgbClr val="EDEFF7"/>
          </a:solidFill>
        </p:spPr>
        <p:txBody>
          <a:bodyPr anchor="ctr"/>
          <a:lstStyle>
            <a:lvl1pPr algn="ctr">
              <a:defRPr/>
            </a:lvl1pPr>
          </a:lstStyle>
          <a:p>
            <a:r>
              <a:rPr lang="en-US" noProof="0"/>
              <a:t>Click icon to add picture</a:t>
            </a:r>
            <a:endParaRPr lang="en-US" noProof="0" dirty="0"/>
          </a:p>
        </p:txBody>
      </p:sp>
      <p:sp>
        <p:nvSpPr>
          <p:cNvPr id="20" name="Picture Placeholder 3">
            <a:extLst>
              <a:ext uri="{FF2B5EF4-FFF2-40B4-BE49-F238E27FC236}">
                <a16:creationId xmlns:a16="http://schemas.microsoft.com/office/drawing/2014/main" xmlns="" id="{A50BECA0-8817-964B-AEDB-A45669684C37}"/>
              </a:ext>
            </a:extLst>
          </p:cNvPr>
          <p:cNvSpPr>
            <a:spLocks noGrp="1"/>
          </p:cNvSpPr>
          <p:nvPr>
            <p:ph type="pic" sz="quarter" idx="14"/>
          </p:nvPr>
        </p:nvSpPr>
        <p:spPr>
          <a:xfrm>
            <a:off x="4659186" y="1930861"/>
            <a:ext cx="2919413" cy="2919413"/>
          </a:xfrm>
          <a:solidFill>
            <a:srgbClr val="EDEFF7"/>
          </a:solidFill>
        </p:spPr>
        <p:txBody>
          <a:bodyPr anchor="ctr"/>
          <a:lstStyle>
            <a:lvl1pPr algn="ctr">
              <a:defRPr/>
            </a:lvl1pPr>
          </a:lstStyle>
          <a:p>
            <a:r>
              <a:rPr lang="en-US" noProof="0"/>
              <a:t>Click icon to add picture</a:t>
            </a:r>
            <a:endParaRPr lang="en-US" noProof="0" dirty="0"/>
          </a:p>
        </p:txBody>
      </p:sp>
      <p:sp>
        <p:nvSpPr>
          <p:cNvPr id="21" name="Picture Placeholder 3">
            <a:extLst>
              <a:ext uri="{FF2B5EF4-FFF2-40B4-BE49-F238E27FC236}">
                <a16:creationId xmlns:a16="http://schemas.microsoft.com/office/drawing/2014/main" xmlns="" id="{EF399F4D-B67A-4C4B-BCF3-36FE110603F1}"/>
              </a:ext>
            </a:extLst>
          </p:cNvPr>
          <p:cNvSpPr>
            <a:spLocks noGrp="1"/>
          </p:cNvSpPr>
          <p:nvPr>
            <p:ph type="pic" sz="quarter" idx="15"/>
          </p:nvPr>
        </p:nvSpPr>
        <p:spPr>
          <a:xfrm>
            <a:off x="8221093" y="1930861"/>
            <a:ext cx="2919413" cy="2919413"/>
          </a:xfrm>
          <a:solidFill>
            <a:srgbClr val="EDEFF7"/>
          </a:solidFill>
        </p:spPr>
        <p:txBody>
          <a:bodyPr anchor="ctr"/>
          <a:lstStyle>
            <a:lvl1pPr algn="ctr">
              <a:defRPr/>
            </a:lvl1pPr>
          </a:lstStyle>
          <a:p>
            <a:r>
              <a:rPr lang="en-US" noProof="0"/>
              <a:t>Click icon to add picture</a:t>
            </a:r>
            <a:endParaRPr lang="en-US" noProof="0" dirty="0"/>
          </a:p>
        </p:txBody>
      </p:sp>
      <p:sp>
        <p:nvSpPr>
          <p:cNvPr id="22" name="Text Placeholder 3">
            <a:extLst>
              <a:ext uri="{FF2B5EF4-FFF2-40B4-BE49-F238E27FC236}">
                <a16:creationId xmlns:a16="http://schemas.microsoft.com/office/drawing/2014/main" xmlns="" id="{08305C84-E25F-EC49-8F2B-4C0181FD3ABF}"/>
              </a:ext>
            </a:extLst>
          </p:cNvPr>
          <p:cNvSpPr>
            <a:spLocks noGrp="1"/>
          </p:cNvSpPr>
          <p:nvPr>
            <p:ph type="body" sz="half" idx="2" hasCustomPrompt="1"/>
          </p:nvPr>
        </p:nvSpPr>
        <p:spPr>
          <a:xfrm>
            <a:off x="1097279" y="5257321"/>
            <a:ext cx="2919413" cy="583534"/>
          </a:xfrm>
        </p:spPr>
        <p:txBody>
          <a:bodyPr lIns="91440" rIns="91440" anchor="ctr">
            <a:normAutofit/>
          </a:bodyPr>
          <a:lstStyle>
            <a:lvl1pPr marL="0" indent="0" algn="ctr">
              <a:buNone/>
              <a:defRPr sz="1800" cap="all" baseline="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Name Goes Here</a:t>
            </a:r>
          </a:p>
        </p:txBody>
      </p:sp>
      <p:sp>
        <p:nvSpPr>
          <p:cNvPr id="23" name="Text Placeholder 3">
            <a:extLst>
              <a:ext uri="{FF2B5EF4-FFF2-40B4-BE49-F238E27FC236}">
                <a16:creationId xmlns:a16="http://schemas.microsoft.com/office/drawing/2014/main" xmlns="" id="{A57A1FCE-E6BF-3747-9D43-42DBA6656EC0}"/>
              </a:ext>
            </a:extLst>
          </p:cNvPr>
          <p:cNvSpPr>
            <a:spLocks noGrp="1"/>
          </p:cNvSpPr>
          <p:nvPr>
            <p:ph type="body" sz="half" idx="16" hasCustomPrompt="1"/>
          </p:nvPr>
        </p:nvSpPr>
        <p:spPr>
          <a:xfrm>
            <a:off x="4666773" y="5257321"/>
            <a:ext cx="2919413" cy="583534"/>
          </a:xfrm>
        </p:spPr>
        <p:txBody>
          <a:bodyPr lIns="91440" rIns="91440" anchor="ctr">
            <a:normAutofit/>
          </a:bodyPr>
          <a:lstStyle>
            <a:lvl1pPr marL="0" indent="0" algn="ctr">
              <a:buNone/>
              <a:defRPr sz="1800" cap="all" baseline="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Name Goes Here</a:t>
            </a:r>
          </a:p>
        </p:txBody>
      </p:sp>
      <p:sp>
        <p:nvSpPr>
          <p:cNvPr id="24" name="Text Placeholder 3">
            <a:extLst>
              <a:ext uri="{FF2B5EF4-FFF2-40B4-BE49-F238E27FC236}">
                <a16:creationId xmlns:a16="http://schemas.microsoft.com/office/drawing/2014/main" xmlns="" id="{5B4B74C8-96E7-684F-91B9-8CE56CD10F1E}"/>
              </a:ext>
            </a:extLst>
          </p:cNvPr>
          <p:cNvSpPr>
            <a:spLocks noGrp="1"/>
          </p:cNvSpPr>
          <p:nvPr>
            <p:ph type="body" sz="half" idx="17" hasCustomPrompt="1"/>
          </p:nvPr>
        </p:nvSpPr>
        <p:spPr>
          <a:xfrm>
            <a:off x="8236267" y="5257321"/>
            <a:ext cx="2919413" cy="583534"/>
          </a:xfrm>
        </p:spPr>
        <p:txBody>
          <a:bodyPr lIns="91440" rIns="91440" anchor="ctr">
            <a:normAutofit/>
          </a:bodyPr>
          <a:lstStyle>
            <a:lvl1pPr marL="0" indent="0" algn="ctr">
              <a:buNone/>
              <a:defRPr sz="1800" cap="all" baseline="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a:t>Name Goes Here</a:t>
            </a:r>
          </a:p>
        </p:txBody>
      </p:sp>
      <p:sp>
        <p:nvSpPr>
          <p:cNvPr id="25" name="Title Placeholder 1">
            <a:extLst>
              <a:ext uri="{FF2B5EF4-FFF2-40B4-BE49-F238E27FC236}">
                <a16:creationId xmlns:a16="http://schemas.microsoft.com/office/drawing/2014/main" xmlns="" id="{D522564E-B348-544F-A8E5-CFCAFA48B54B}"/>
              </a:ext>
            </a:extLst>
          </p:cNvPr>
          <p:cNvSpPr>
            <a:spLocks noGrp="1"/>
          </p:cNvSpPr>
          <p:nvPr>
            <p:ph type="title" hasCustomPrompt="1"/>
          </p:nvPr>
        </p:nvSpPr>
        <p:spPr>
          <a:xfrm>
            <a:off x="1097280" y="942871"/>
            <a:ext cx="10058400" cy="587584"/>
          </a:xfrm>
          <a:prstGeom prst="rect">
            <a:avLst/>
          </a:prstGeom>
        </p:spPr>
        <p:txBody>
          <a:bodyPr vert="horz" lIns="91440" tIns="45720" rIns="91440" bIns="45720" rtlCol="0" anchor="ctr">
            <a:normAutofit/>
          </a:bodyPr>
          <a:lstStyle>
            <a:lvl1pPr>
              <a:defRPr cap="all" baseline="0"/>
            </a:lvl1pPr>
          </a:lstStyle>
          <a:p>
            <a:r>
              <a:rPr lang="en-US" noProof="0"/>
              <a:t>CLICK TO EDIT MASTER TITLE STYLE</a:t>
            </a:r>
          </a:p>
        </p:txBody>
      </p:sp>
    </p:spTree>
    <p:extLst>
      <p:ext uri="{BB962C8B-B14F-4D97-AF65-F5344CB8AC3E}">
        <p14:creationId xmlns:p14="http://schemas.microsoft.com/office/powerpoint/2010/main" val="1418890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94E9223F-721F-47BF-9FD5-0F8D12FF0DE1}"/>
              </a:ext>
            </a:extLst>
          </p:cNvPr>
          <p:cNvSpPr>
            <a:spLocks noGrp="1"/>
          </p:cNvSpPr>
          <p:nvPr>
            <p:ph type="dt" sz="half" idx="10"/>
          </p:nvPr>
        </p:nvSpPr>
        <p:spPr/>
        <p:txBody>
          <a:bodyPr/>
          <a:lstStyle/>
          <a:p>
            <a:fld id="{F7A2C8D7-0794-EE43-96E6-AA22ACE687C6}" type="datetime2">
              <a:rPr lang="en-US" noProof="0" smtClean="0"/>
              <a:t>Sunday, January 10, 2021</a:t>
            </a:fld>
            <a:endParaRPr lang="en-US" noProof="0" dirty="0"/>
          </a:p>
        </p:txBody>
      </p:sp>
      <p:sp>
        <p:nvSpPr>
          <p:cNvPr id="3" name="Footer Placeholder 2">
            <a:extLst>
              <a:ext uri="{FF2B5EF4-FFF2-40B4-BE49-F238E27FC236}">
                <a16:creationId xmlns:a16="http://schemas.microsoft.com/office/drawing/2014/main" xmlns="" id="{05915714-6BBA-4593-8591-4E26F7D58D9F}"/>
              </a:ext>
            </a:extLst>
          </p:cNvPr>
          <p:cNvSpPr>
            <a:spLocks noGrp="1"/>
          </p:cNvSpPr>
          <p:nvPr>
            <p:ph type="ftr" sz="quarter" idx="11"/>
          </p:nvPr>
        </p:nvSpPr>
        <p:spPr/>
        <p:txBody>
          <a:bodyPr/>
          <a:lstStyle/>
          <a:p>
            <a:endParaRPr lang="en-US" noProof="0" dirty="0"/>
          </a:p>
        </p:txBody>
      </p:sp>
      <p:sp>
        <p:nvSpPr>
          <p:cNvPr id="4" name="Slide Number Placeholder 3">
            <a:extLst>
              <a:ext uri="{FF2B5EF4-FFF2-40B4-BE49-F238E27FC236}">
                <a16:creationId xmlns:a16="http://schemas.microsoft.com/office/drawing/2014/main" xmlns="" id="{BE06F857-D2E1-44DD-ABDD-EBB739645B67}"/>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Tree>
    <p:extLst>
      <p:ext uri="{BB962C8B-B14F-4D97-AF65-F5344CB8AC3E}">
        <p14:creationId xmlns:p14="http://schemas.microsoft.com/office/powerpoint/2010/main" val="2472297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and Image">
    <p:bg>
      <p:bgPr>
        <a:solidFill>
          <a:schemeClr val="bg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94E9223F-721F-47BF-9FD5-0F8D12FF0DE1}"/>
              </a:ext>
            </a:extLst>
          </p:cNvPr>
          <p:cNvSpPr>
            <a:spLocks noGrp="1"/>
          </p:cNvSpPr>
          <p:nvPr>
            <p:ph type="dt" sz="half" idx="10"/>
          </p:nvPr>
        </p:nvSpPr>
        <p:spPr/>
        <p:txBody>
          <a:bodyPr/>
          <a:lstStyle/>
          <a:p>
            <a:fld id="{10F29E27-D29B-7749-BBF3-711483B27048}" type="datetime2">
              <a:rPr lang="en-US" noProof="0" smtClean="0"/>
              <a:t>Sunday, January 10, 2021</a:t>
            </a:fld>
            <a:endParaRPr lang="en-US" noProof="0" dirty="0"/>
          </a:p>
        </p:txBody>
      </p:sp>
      <p:sp>
        <p:nvSpPr>
          <p:cNvPr id="3" name="Footer Placeholder 2">
            <a:extLst>
              <a:ext uri="{FF2B5EF4-FFF2-40B4-BE49-F238E27FC236}">
                <a16:creationId xmlns:a16="http://schemas.microsoft.com/office/drawing/2014/main" xmlns="" id="{05915714-6BBA-4593-8591-4E26F7D58D9F}"/>
              </a:ext>
            </a:extLst>
          </p:cNvPr>
          <p:cNvSpPr>
            <a:spLocks noGrp="1"/>
          </p:cNvSpPr>
          <p:nvPr>
            <p:ph type="ftr" sz="quarter" idx="11"/>
          </p:nvPr>
        </p:nvSpPr>
        <p:spPr/>
        <p:txBody>
          <a:bodyPr/>
          <a:lstStyle/>
          <a:p>
            <a:endParaRPr lang="en-US" noProof="0" dirty="0"/>
          </a:p>
        </p:txBody>
      </p:sp>
      <p:sp>
        <p:nvSpPr>
          <p:cNvPr id="4" name="Slide Number Placeholder 3">
            <a:extLst>
              <a:ext uri="{FF2B5EF4-FFF2-40B4-BE49-F238E27FC236}">
                <a16:creationId xmlns:a16="http://schemas.microsoft.com/office/drawing/2014/main" xmlns="" id="{BE06F857-D2E1-44DD-ABDD-EBB739645B67}"/>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
        <p:nvSpPr>
          <p:cNvPr id="5" name="Rectangle">
            <a:extLst>
              <a:ext uri="{FF2B5EF4-FFF2-40B4-BE49-F238E27FC236}">
                <a16:creationId xmlns:a16="http://schemas.microsoft.com/office/drawing/2014/main" xmlns="" id="{05BFC727-5650-B049-AA2A-2511C08FB35B}"/>
              </a:ext>
            </a:extLst>
          </p:cNvPr>
          <p:cNvSpPr/>
          <p:nvPr userDrawn="1"/>
        </p:nvSpPr>
        <p:spPr>
          <a:xfrm flipH="1">
            <a:off x="0" y="0"/>
            <a:ext cx="1195754" cy="6858000"/>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6" name="Rectangle">
            <a:extLst>
              <a:ext uri="{FF2B5EF4-FFF2-40B4-BE49-F238E27FC236}">
                <a16:creationId xmlns:a16="http://schemas.microsoft.com/office/drawing/2014/main" xmlns="" id="{E700C598-C823-744D-BE16-5114B7625057}"/>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10" name="Picture Placeholder 8">
            <a:extLst>
              <a:ext uri="{FF2B5EF4-FFF2-40B4-BE49-F238E27FC236}">
                <a16:creationId xmlns:a16="http://schemas.microsoft.com/office/drawing/2014/main" xmlns="" id="{21BED569-C9C5-8F4D-A42A-ED4914579D63}"/>
              </a:ext>
            </a:extLst>
          </p:cNvPr>
          <p:cNvSpPr>
            <a:spLocks noGrp="1"/>
          </p:cNvSpPr>
          <p:nvPr>
            <p:ph type="pic" sz="quarter" idx="13"/>
          </p:nvPr>
        </p:nvSpPr>
        <p:spPr>
          <a:xfrm>
            <a:off x="5924550" y="633875"/>
            <a:ext cx="5632450" cy="5591175"/>
          </a:xfrm>
          <a:solidFill>
            <a:schemeClr val="tx2"/>
          </a:solidFill>
        </p:spPr>
        <p:txBody>
          <a:bodyPr anchor="ctr"/>
          <a:lstStyle>
            <a:lvl1pPr algn="ctr">
              <a:defRPr>
                <a:solidFill>
                  <a:schemeClr val="bg1"/>
                </a:solidFill>
              </a:defRPr>
            </a:lvl1pPr>
          </a:lstStyle>
          <a:p>
            <a:r>
              <a:rPr lang="en-US" noProof="0"/>
              <a:t>Click icon to add picture</a:t>
            </a:r>
            <a:endParaRPr lang="en-US" noProof="0" dirty="0"/>
          </a:p>
        </p:txBody>
      </p:sp>
      <p:sp>
        <p:nvSpPr>
          <p:cNvPr id="11" name="Title Placeholder 1">
            <a:extLst>
              <a:ext uri="{FF2B5EF4-FFF2-40B4-BE49-F238E27FC236}">
                <a16:creationId xmlns:a16="http://schemas.microsoft.com/office/drawing/2014/main" xmlns="" id="{ACB6E588-2EB7-9A41-A93A-7757596EF9D6}"/>
              </a:ext>
            </a:extLst>
          </p:cNvPr>
          <p:cNvSpPr>
            <a:spLocks noGrp="1"/>
          </p:cNvSpPr>
          <p:nvPr>
            <p:ph type="title" hasCustomPrompt="1"/>
          </p:nvPr>
        </p:nvSpPr>
        <p:spPr>
          <a:xfrm>
            <a:off x="1195754" y="942870"/>
            <a:ext cx="4157296" cy="1292750"/>
          </a:xfrm>
          <a:prstGeom prst="rect">
            <a:avLst/>
          </a:prstGeom>
        </p:spPr>
        <p:txBody>
          <a:bodyPr vert="horz" lIns="91440" tIns="45720" rIns="91440" bIns="45720" rtlCol="0" anchor="ctr">
            <a:normAutofit/>
          </a:bodyPr>
          <a:lstStyle>
            <a:lvl1pPr>
              <a:defRPr cap="all" baseline="0"/>
            </a:lvl1pPr>
          </a:lstStyle>
          <a:p>
            <a:r>
              <a:rPr lang="en-US" noProof="0"/>
              <a:t>Title goes here</a:t>
            </a:r>
          </a:p>
        </p:txBody>
      </p:sp>
      <p:sp>
        <p:nvSpPr>
          <p:cNvPr id="12" name="Content Placeholder 3">
            <a:extLst>
              <a:ext uri="{FF2B5EF4-FFF2-40B4-BE49-F238E27FC236}">
                <a16:creationId xmlns:a16="http://schemas.microsoft.com/office/drawing/2014/main" xmlns="" id="{A6C0FE70-F6BB-3D40-AD3C-E704CABE499C}"/>
              </a:ext>
            </a:extLst>
          </p:cNvPr>
          <p:cNvSpPr>
            <a:spLocks noGrp="1"/>
          </p:cNvSpPr>
          <p:nvPr>
            <p:ph sz="half" idx="2"/>
          </p:nvPr>
        </p:nvSpPr>
        <p:spPr>
          <a:xfrm>
            <a:off x="1195754" y="2281657"/>
            <a:ext cx="4157296" cy="3633471"/>
          </a:xfrm>
        </p:spPr>
        <p:txBody>
          <a:bodyPr>
            <a:normAutofit/>
          </a:bodyPr>
          <a:lstStyle>
            <a:lvl1pPr marL="0" indent="0">
              <a:buClr>
                <a:schemeClr val="tx1"/>
              </a:buClr>
              <a:buNone/>
              <a:defRPr sz="1600">
                <a:solidFill>
                  <a:schemeClr val="tx1"/>
                </a:solidFill>
              </a:defRPr>
            </a:lvl1pPr>
            <a:lvl2pPr marL="201168" indent="0">
              <a:buClr>
                <a:schemeClr val="tx1"/>
              </a:buClr>
              <a:buFont typeface="Arial" panose="020B0604020202020204" pitchFamily="34" charset="0"/>
              <a:buNone/>
              <a:defRPr sz="1400">
                <a:solidFill>
                  <a:schemeClr val="tx1"/>
                </a:solidFill>
              </a:defRPr>
            </a:lvl2pPr>
            <a:lvl3pPr marL="384048" indent="0">
              <a:buClr>
                <a:schemeClr val="tx1"/>
              </a:buClr>
              <a:buFont typeface="Arial" panose="020B0604020202020204" pitchFamily="34" charset="0"/>
              <a:buNone/>
              <a:defRPr sz="1100">
                <a:solidFill>
                  <a:schemeClr val="tx1"/>
                </a:solidFill>
              </a:defRPr>
            </a:lvl3pPr>
            <a:lvl4pPr marL="566928" indent="0">
              <a:buClr>
                <a:schemeClr val="tx1"/>
              </a:buClr>
              <a:buFont typeface="Arial" panose="020B0604020202020204" pitchFamily="34" charset="0"/>
              <a:buNone/>
              <a:defRPr sz="1100">
                <a:solidFill>
                  <a:schemeClr val="tx1"/>
                </a:solidFill>
              </a:defRPr>
            </a:lvl4pPr>
            <a:lvl5pPr marL="749808" indent="0">
              <a:buClr>
                <a:schemeClr val="tx1"/>
              </a:buClr>
              <a:buFont typeface="Arial" panose="020B0604020202020204" pitchFamily="34" charset="0"/>
              <a:buNone/>
              <a:defRPr sz="1100">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701714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Quote">
    <p:bg>
      <p:bgPr>
        <a:solidFill>
          <a:schemeClr val="bg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94E9223F-721F-47BF-9FD5-0F8D12FF0DE1}"/>
              </a:ext>
            </a:extLst>
          </p:cNvPr>
          <p:cNvSpPr>
            <a:spLocks noGrp="1"/>
          </p:cNvSpPr>
          <p:nvPr>
            <p:ph type="dt" sz="half" idx="10"/>
          </p:nvPr>
        </p:nvSpPr>
        <p:spPr/>
        <p:txBody>
          <a:bodyPr/>
          <a:lstStyle/>
          <a:p>
            <a:fld id="{0E7D465A-1138-1844-95C4-FA6EE8EC2DD2}" type="datetime2">
              <a:rPr lang="en-US" noProof="0" smtClean="0"/>
              <a:t>Sunday, January 10, 2021</a:t>
            </a:fld>
            <a:endParaRPr lang="en-US" noProof="0" dirty="0"/>
          </a:p>
        </p:txBody>
      </p:sp>
      <p:sp>
        <p:nvSpPr>
          <p:cNvPr id="3" name="Footer Placeholder 2">
            <a:extLst>
              <a:ext uri="{FF2B5EF4-FFF2-40B4-BE49-F238E27FC236}">
                <a16:creationId xmlns:a16="http://schemas.microsoft.com/office/drawing/2014/main" xmlns="" id="{05915714-6BBA-4593-8591-4E26F7D58D9F}"/>
              </a:ext>
            </a:extLst>
          </p:cNvPr>
          <p:cNvSpPr>
            <a:spLocks noGrp="1"/>
          </p:cNvSpPr>
          <p:nvPr>
            <p:ph type="ftr" sz="quarter" idx="11"/>
          </p:nvPr>
        </p:nvSpPr>
        <p:spPr/>
        <p:txBody>
          <a:bodyPr/>
          <a:lstStyle/>
          <a:p>
            <a:endParaRPr lang="en-US" noProof="0" dirty="0"/>
          </a:p>
        </p:txBody>
      </p:sp>
      <p:sp>
        <p:nvSpPr>
          <p:cNvPr id="4" name="Slide Number Placeholder 3">
            <a:extLst>
              <a:ext uri="{FF2B5EF4-FFF2-40B4-BE49-F238E27FC236}">
                <a16:creationId xmlns:a16="http://schemas.microsoft.com/office/drawing/2014/main" xmlns="" id="{BE06F857-D2E1-44DD-ABDD-EBB739645B67}"/>
              </a:ext>
            </a:extLst>
          </p:cNvPr>
          <p:cNvSpPr>
            <a:spLocks noGrp="1"/>
          </p:cNvSpPr>
          <p:nvPr>
            <p:ph type="sldNum" sz="quarter" idx="12"/>
          </p:nvPr>
        </p:nvSpPr>
        <p:spPr/>
        <p:txBody>
          <a:bodyPr/>
          <a:lstStyle/>
          <a:p>
            <a:fld id="{3A98EE3D-8CD1-4C3F-BD1C-C98C9596463C}" type="slidenum">
              <a:rPr lang="en-US" noProof="0" smtClean="0"/>
              <a:t>‹#›</a:t>
            </a:fld>
            <a:endParaRPr lang="en-US" noProof="0" dirty="0"/>
          </a:p>
        </p:txBody>
      </p:sp>
      <p:sp>
        <p:nvSpPr>
          <p:cNvPr id="5" name="Rectangle">
            <a:extLst>
              <a:ext uri="{FF2B5EF4-FFF2-40B4-BE49-F238E27FC236}">
                <a16:creationId xmlns:a16="http://schemas.microsoft.com/office/drawing/2014/main" xmlns="" id="{0AB10FFC-D586-994D-8D3D-F4042255CB72}"/>
              </a:ext>
            </a:extLst>
          </p:cNvPr>
          <p:cNvSpPr/>
          <p:nvPr userDrawn="1"/>
        </p:nvSpPr>
        <p:spPr>
          <a:xfrm flipH="1">
            <a:off x="0" y="0"/>
            <a:ext cx="12192000" cy="6858000"/>
          </a:xfrm>
          <a:prstGeom prst="rect">
            <a:avLst/>
          </a:prstGeom>
          <a:solidFill>
            <a:schemeClr val="accent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sz="1600" noProof="0" dirty="0"/>
          </a:p>
        </p:txBody>
      </p:sp>
      <p:sp>
        <p:nvSpPr>
          <p:cNvPr id="6" name="Rectangle">
            <a:extLst>
              <a:ext uri="{FF2B5EF4-FFF2-40B4-BE49-F238E27FC236}">
                <a16:creationId xmlns:a16="http://schemas.microsoft.com/office/drawing/2014/main" xmlns="" id="{C7B0C08A-E831-D242-B2CE-2DEB004F982F}"/>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cxnSp>
        <p:nvCxnSpPr>
          <p:cNvPr id="7" name="Straight Connector 6">
            <a:extLst>
              <a:ext uri="{FF2B5EF4-FFF2-40B4-BE49-F238E27FC236}">
                <a16:creationId xmlns:a16="http://schemas.microsoft.com/office/drawing/2014/main" xmlns="" id="{105C2191-88F7-4148-96FD-E129F707E038}"/>
              </a:ext>
            </a:extLst>
          </p:cNvPr>
          <p:cNvCxnSpPr/>
          <p:nvPr userDrawn="1"/>
        </p:nvCxnSpPr>
        <p:spPr>
          <a:xfrm>
            <a:off x="6818393" y="999565"/>
            <a:ext cx="0" cy="4858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itle Placeholder 1">
            <a:extLst>
              <a:ext uri="{FF2B5EF4-FFF2-40B4-BE49-F238E27FC236}">
                <a16:creationId xmlns:a16="http://schemas.microsoft.com/office/drawing/2014/main" xmlns="" id="{61FB2196-E251-5A40-86F7-6092CEBFA133}"/>
              </a:ext>
            </a:extLst>
          </p:cNvPr>
          <p:cNvSpPr>
            <a:spLocks noGrp="1"/>
          </p:cNvSpPr>
          <p:nvPr>
            <p:ph type="title" hasCustomPrompt="1"/>
          </p:nvPr>
        </p:nvSpPr>
        <p:spPr>
          <a:xfrm>
            <a:off x="635000" y="3135207"/>
            <a:ext cx="5460992" cy="587584"/>
          </a:xfrm>
          <a:prstGeom prst="rect">
            <a:avLst/>
          </a:prstGeom>
        </p:spPr>
        <p:txBody>
          <a:bodyPr vert="horz" lIns="91440" tIns="45720" rIns="91440" bIns="45720" rtlCol="0" anchor="ctr">
            <a:noAutofit/>
          </a:bodyPr>
          <a:lstStyle>
            <a:lvl1pPr algn="r">
              <a:defRPr sz="4800" cap="all" baseline="0"/>
            </a:lvl1pPr>
          </a:lstStyle>
          <a:p>
            <a:r>
              <a:rPr lang="en-US" noProof="0"/>
              <a:t>Title goes here</a:t>
            </a:r>
          </a:p>
        </p:txBody>
      </p:sp>
      <p:sp>
        <p:nvSpPr>
          <p:cNvPr id="12" name="Content Placeholder 3">
            <a:extLst>
              <a:ext uri="{FF2B5EF4-FFF2-40B4-BE49-F238E27FC236}">
                <a16:creationId xmlns:a16="http://schemas.microsoft.com/office/drawing/2014/main" xmlns="" id="{C2FACD1B-0D9C-A547-98A0-D66C341D3D74}"/>
              </a:ext>
            </a:extLst>
          </p:cNvPr>
          <p:cNvSpPr>
            <a:spLocks noGrp="1"/>
          </p:cNvSpPr>
          <p:nvPr>
            <p:ph sz="half" idx="2" hasCustomPrompt="1"/>
          </p:nvPr>
        </p:nvSpPr>
        <p:spPr>
          <a:xfrm>
            <a:off x="7540794" y="831286"/>
            <a:ext cx="4016206" cy="5195425"/>
          </a:xfrm>
        </p:spPr>
        <p:txBody>
          <a:bodyPr anchor="ctr">
            <a:normAutofit/>
          </a:bodyPr>
          <a:lstStyle>
            <a:lvl1pPr marL="342900" indent="-342900">
              <a:buClr>
                <a:schemeClr val="tx1"/>
              </a:buClr>
              <a:buFont typeface="+mj-lt"/>
              <a:buAutoNum type="arabicPeriod"/>
              <a:defRPr sz="1600">
                <a:solidFill>
                  <a:schemeClr val="tx1"/>
                </a:solidFill>
              </a:defRPr>
            </a:lvl1pPr>
            <a:lvl2pPr marL="544068" indent="-342900">
              <a:buClr>
                <a:schemeClr val="tx1"/>
              </a:buClr>
              <a:buFont typeface="+mj-lt"/>
              <a:buAutoNum type="arabicPeriod"/>
              <a:defRPr sz="1400"/>
            </a:lvl2pPr>
            <a:lvl3pPr marL="612648" indent="-228600">
              <a:buClr>
                <a:schemeClr val="tx1"/>
              </a:buClr>
              <a:buFont typeface="+mj-lt"/>
              <a:buAutoNum type="arabicPeriod"/>
              <a:defRPr sz="1100"/>
            </a:lvl3pPr>
            <a:lvl4pPr marL="795528" indent="-228600">
              <a:buClr>
                <a:schemeClr val="tx1"/>
              </a:buClr>
              <a:buFont typeface="+mj-lt"/>
              <a:buAutoNum type="arabicPeriod"/>
              <a:defRPr sz="1100"/>
            </a:lvl4pPr>
            <a:lvl5pPr marL="978408" indent="-228600">
              <a:buClr>
                <a:schemeClr val="tx1"/>
              </a:buClr>
              <a:buFont typeface="+mj-lt"/>
              <a:buAutoNum type="arabicPeriod"/>
              <a:defRPr sz="1100"/>
            </a:lvl5pPr>
          </a:lstStyle>
          <a:p>
            <a:pPr lvl="0"/>
            <a:r>
              <a:rPr lang="en-US" noProof="0"/>
              <a:t>Quote Goes Here</a:t>
            </a:r>
          </a:p>
        </p:txBody>
      </p:sp>
    </p:spTree>
    <p:extLst>
      <p:ext uri="{BB962C8B-B14F-4D97-AF65-F5344CB8AC3E}">
        <p14:creationId xmlns:p14="http://schemas.microsoft.com/office/powerpoint/2010/main" val="4184935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a:extLst>
              <a:ext uri="{FF2B5EF4-FFF2-40B4-BE49-F238E27FC236}">
                <a16:creationId xmlns:a16="http://schemas.microsoft.com/office/drawing/2014/main" xmlns="" id="{1552108B-1F90-0044-A7D4-0956E919F29A}"/>
              </a:ext>
            </a:extLst>
          </p:cNvPr>
          <p:cNvSpPr/>
          <p:nvPr userDrawn="1"/>
        </p:nvSpPr>
        <p:spPr>
          <a:xfrm>
            <a:off x="635000" y="633875"/>
            <a:ext cx="10922000" cy="5590250"/>
          </a:xfrm>
          <a:prstGeom prst="rect">
            <a:avLst/>
          </a:prstGeom>
          <a:solidFill>
            <a:srgbClr val="F6F9FF"/>
          </a:solidFill>
          <a:ln w="12700">
            <a:noFill/>
            <a:miter lim="400000"/>
          </a:ln>
          <a:effectLst>
            <a:outerShdw blurRad="254000" dist="25400" dir="2700000" rotWithShape="0">
              <a:srgbClr val="1F2125">
                <a:alpha val="15000"/>
              </a:srgbClr>
            </a:outerShdw>
          </a:effectLst>
        </p:spPr>
        <p:txBody>
          <a:bodyPr lIns="0" tIns="0" rIns="0" bIns="0" anchor="ctr"/>
          <a:lstStyle/>
          <a:p>
            <a:pPr>
              <a:defRPr sz="3200" b="0">
                <a:solidFill>
                  <a:srgbClr val="E8ECF2"/>
                </a:solidFill>
                <a:latin typeface="+mn-lt"/>
                <a:ea typeface="+mn-ea"/>
                <a:cs typeface="+mn-cs"/>
                <a:sym typeface="Helvetica Neue Medium"/>
              </a:defRPr>
            </a:pPr>
            <a:endParaRPr lang="en-US" sz="1600" noProof="0" dirty="0"/>
          </a:p>
        </p:txBody>
      </p:sp>
      <p:sp>
        <p:nvSpPr>
          <p:cNvPr id="2" name="Title Placeholder 1"/>
          <p:cNvSpPr>
            <a:spLocks noGrp="1"/>
          </p:cNvSpPr>
          <p:nvPr>
            <p:ph type="title"/>
          </p:nvPr>
        </p:nvSpPr>
        <p:spPr>
          <a:xfrm>
            <a:off x="1097280" y="942871"/>
            <a:ext cx="10058400" cy="587584"/>
          </a:xfrm>
          <a:prstGeom prst="rect">
            <a:avLst/>
          </a:prstGeom>
        </p:spPr>
        <p:txBody>
          <a:bodyPr vert="horz" lIns="91440" tIns="45720" rIns="91440" bIns="45720" rtlCol="0" anchor="ctr">
            <a:normAutofit/>
          </a:bodyPr>
          <a:lstStyle/>
          <a:p>
            <a:r>
              <a:rPr lang="en-US" noProof="0"/>
              <a:t>Click to edit Master title style</a:t>
            </a:r>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900">
                <a:solidFill>
                  <a:srgbClr val="FFFFFF"/>
                </a:solidFill>
              </a:defRPr>
            </a:lvl1pPr>
          </a:lstStyle>
          <a:p>
            <a:fld id="{698EE0B7-F6B1-E346-B8B6-06A899AA8391}" type="datetime2">
              <a:rPr lang="en-US" noProof="0" smtClean="0"/>
              <a:t>Sunday, January 10, 2021</a:t>
            </a:fld>
            <a:endParaRPr lang="en-US" noProof="0"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900" cap="all" baseline="0">
                <a:solidFill>
                  <a:srgbClr val="FFFFFF"/>
                </a:solidFill>
              </a:defRPr>
            </a:lvl1pPr>
          </a:lstStyle>
          <a:p>
            <a:endParaRPr lang="en-US" noProof="0"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1050">
                <a:solidFill>
                  <a:srgbClr val="FFFFFF"/>
                </a:solidFill>
              </a:defRPr>
            </a:lvl1pPr>
          </a:lstStyle>
          <a:p>
            <a:fld id="{3A98EE3D-8CD1-4C3F-BD1C-C98C9596463C}" type="slidenum">
              <a:rPr lang="en-US" noProof="0" smtClean="0"/>
              <a:t>‹#›</a:t>
            </a:fld>
            <a:endParaRPr lang="en-US" noProof="0" dirty="0"/>
          </a:p>
        </p:txBody>
      </p:sp>
    </p:spTree>
    <p:extLst>
      <p:ext uri="{BB962C8B-B14F-4D97-AF65-F5344CB8AC3E}">
        <p14:creationId xmlns:p14="http://schemas.microsoft.com/office/powerpoint/2010/main" val="1394360962"/>
      </p:ext>
    </p:extLst>
  </p:cSld>
  <p:clrMap bg1="lt1" tx1="dk1" bg2="lt2" tx2="dk2" accent1="accent1" accent2="accent2" accent3="accent3" accent4="accent4" accent5="accent5" accent6="accent6" hlink="hlink" folHlink="folHlink"/>
  <p:sldLayoutIdLst>
    <p:sldLayoutId id="2147483674" r:id="rId1"/>
    <p:sldLayoutId id="2147483693" r:id="rId2"/>
    <p:sldLayoutId id="2147483675" r:id="rId3"/>
    <p:sldLayoutId id="2147483684" r:id="rId4"/>
    <p:sldLayoutId id="2147483678" r:id="rId5"/>
    <p:sldLayoutId id="2147483688" r:id="rId6"/>
    <p:sldLayoutId id="2147483679" r:id="rId7"/>
    <p:sldLayoutId id="2147483692" r:id="rId8"/>
    <p:sldLayoutId id="2147483691" r:id="rId9"/>
    <p:sldLayoutId id="2147483690" r:id="rId10"/>
    <p:sldLayoutId id="2147483689" r:id="rId11"/>
    <p:sldLayoutId id="2147483683" r:id="rId12"/>
  </p:sldLayoutIdLst>
  <p:hf hdr="0" ftr="0"/>
  <p:txStyles>
    <p:titleStyle>
      <a:lvl1pPr algn="l" defTabSz="914400" rtl="0" eaLnBrk="1" latinLnBrk="0" hangingPunct="1">
        <a:lnSpc>
          <a:spcPct val="90000"/>
        </a:lnSpc>
        <a:spcBef>
          <a:spcPct val="0"/>
        </a:spcBef>
        <a:buNone/>
        <a:defRPr sz="2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s://en.wikipedia.org/wiki/Labor_rights#cite_ref-3" TargetMode="External"/><Relationship Id="rId13" Type="http://schemas.openxmlformats.org/officeDocument/2006/relationships/hyperlink" Target="https://en.wikipedia.org/wiki/Labor_rights#cite_ref-adb.org_5-1" TargetMode="External"/><Relationship Id="rId18" Type="http://schemas.openxmlformats.org/officeDocument/2006/relationships/hyperlink" Target="https://en.wikipedia.org/wiki/United_Nations_Global_Compact" TargetMode="External"/><Relationship Id="rId3" Type="http://schemas.openxmlformats.org/officeDocument/2006/relationships/hyperlink" Target="https://en.wikipedia.org/wiki/Labor_rights#cite_ref-udhr_2-0" TargetMode="External"/><Relationship Id="rId7" Type="http://schemas.openxmlformats.org/officeDocument/2006/relationships/hyperlink" Target="https://www.un.org/en/universal-declaration-human-rights/index.html" TargetMode="External"/><Relationship Id="rId12" Type="http://schemas.openxmlformats.org/officeDocument/2006/relationships/hyperlink" Target="https://en.wikipedia.org/wiki/Labor_rights#cite_ref-adb.org_5-0" TargetMode="External"/><Relationship Id="rId17" Type="http://schemas.openxmlformats.org/officeDocument/2006/relationships/hyperlink" Target="https://web.archive.org/web/20090303183906/http:/www.unglobalcompact.org/AboutTheGC/TheTenPrinciples/labourStandards.html" TargetMode="External"/><Relationship Id="rId2" Type="http://schemas.openxmlformats.org/officeDocument/2006/relationships/hyperlink" Target="https://archive.org/details/historyoffactory014402mbp" TargetMode="External"/><Relationship Id="rId16" Type="http://schemas.openxmlformats.org/officeDocument/2006/relationships/hyperlink" Target="https://en.wikipedia.org/wiki/Labor_rights#cite_ref-7" TargetMode="External"/><Relationship Id="rId20" Type="http://schemas.openxmlformats.org/officeDocument/2006/relationships/hyperlink" Target="https://en.wikipedia.org/wiki/Labor_rights#cite_ref-8" TargetMode="External"/><Relationship Id="rId1" Type="http://schemas.openxmlformats.org/officeDocument/2006/relationships/slideLayout" Target="../slideLayouts/slideLayout7.xml"/><Relationship Id="rId6" Type="http://schemas.openxmlformats.org/officeDocument/2006/relationships/hyperlink" Target="https://en.wikipedia.org/wiki/Labor_rights#cite_ref-udhr_2-3" TargetMode="External"/><Relationship Id="rId11" Type="http://schemas.openxmlformats.org/officeDocument/2006/relationships/hyperlink" Target="https://laborrights.org/our-work" TargetMode="External"/><Relationship Id="rId5" Type="http://schemas.openxmlformats.org/officeDocument/2006/relationships/hyperlink" Target="https://en.wikipedia.org/wiki/Labor_rights#cite_ref-udhr_2-2" TargetMode="External"/><Relationship Id="rId15" Type="http://schemas.openxmlformats.org/officeDocument/2006/relationships/hyperlink" Target="https://en.wikipedia.org/wiki/Labor_rights#cite_ref-6" TargetMode="External"/><Relationship Id="rId10" Type="http://schemas.openxmlformats.org/officeDocument/2006/relationships/hyperlink" Target="https://en.wikipedia.org/wiki/Labor_rights#cite_ref-4" TargetMode="External"/><Relationship Id="rId19" Type="http://schemas.openxmlformats.org/officeDocument/2006/relationships/hyperlink" Target="http://www.unglobalcompact.org/AboutTheGC/TheTenPrinciples/labourStandards.html" TargetMode="External"/><Relationship Id="rId4" Type="http://schemas.openxmlformats.org/officeDocument/2006/relationships/hyperlink" Target="https://en.wikipedia.org/wiki/Labor_rights#cite_ref-udhr_2-1" TargetMode="External"/><Relationship Id="rId9" Type="http://schemas.openxmlformats.org/officeDocument/2006/relationships/hyperlink" Target="https://laborrights.org/about" TargetMode="External"/><Relationship Id="rId14" Type="http://schemas.openxmlformats.org/officeDocument/2006/relationships/hyperlink" Target="http://www.adb.org/documents/core-labor-standards-handbook"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5B7AEFB0-51F2-5449-996C-73382891D2F9}"/>
              </a:ext>
            </a:extLst>
          </p:cNvPr>
          <p:cNvSpPr>
            <a:spLocks noGrp="1"/>
          </p:cNvSpPr>
          <p:nvPr>
            <p:ph type="ctrTitle"/>
          </p:nvPr>
        </p:nvSpPr>
        <p:spPr/>
        <p:txBody>
          <a:bodyPr>
            <a:normAutofit/>
          </a:bodyPr>
          <a:lstStyle/>
          <a:p>
            <a:pPr algn="ctr"/>
            <a:r>
              <a:rPr lang="en-US" sz="3200" dirty="0"/>
              <a:t>employees rights and responsibilities towards the company</a:t>
            </a:r>
          </a:p>
        </p:txBody>
      </p:sp>
      <p:pic>
        <p:nvPicPr>
          <p:cNvPr id="2" name="Picture 1">
            <a:extLst>
              <a:ext uri="{FF2B5EF4-FFF2-40B4-BE49-F238E27FC236}">
                <a16:creationId xmlns:a16="http://schemas.microsoft.com/office/drawing/2014/main" xmlns="" id="{1EC36892-06E8-024F-9677-FDB51BAF703C}"/>
              </a:ext>
            </a:extLst>
          </p:cNvPr>
          <p:cNvPicPr>
            <a:picLocks noChangeAspect="1"/>
          </p:cNvPicPr>
          <p:nvPr/>
        </p:nvPicPr>
        <p:blipFill>
          <a:blip r:embed="rId2"/>
          <a:stretch>
            <a:fillRect/>
          </a:stretch>
        </p:blipFill>
        <p:spPr>
          <a:xfrm>
            <a:off x="814916" y="873252"/>
            <a:ext cx="1689100" cy="1193800"/>
          </a:xfrm>
          <a:prstGeom prst="rect">
            <a:avLst/>
          </a:prstGeom>
        </p:spPr>
      </p:pic>
      <p:pic>
        <p:nvPicPr>
          <p:cNvPr id="3" name="Picture 2">
            <a:extLst>
              <a:ext uri="{FF2B5EF4-FFF2-40B4-BE49-F238E27FC236}">
                <a16:creationId xmlns:a16="http://schemas.microsoft.com/office/drawing/2014/main" xmlns="" id="{C80C4A72-1136-0D4D-8AA3-C2281B7F04F6}"/>
              </a:ext>
            </a:extLst>
          </p:cNvPr>
          <p:cNvPicPr>
            <a:picLocks noChangeAspect="1"/>
          </p:cNvPicPr>
          <p:nvPr/>
        </p:nvPicPr>
        <p:blipFill>
          <a:blip r:embed="rId3"/>
          <a:stretch>
            <a:fillRect/>
          </a:stretch>
        </p:blipFill>
        <p:spPr>
          <a:xfrm>
            <a:off x="9821334" y="758952"/>
            <a:ext cx="1422400" cy="1422400"/>
          </a:xfrm>
          <a:prstGeom prst="rect">
            <a:avLst/>
          </a:prstGeom>
        </p:spPr>
      </p:pic>
      <p:sp>
        <p:nvSpPr>
          <p:cNvPr id="6" name="TextBox 5">
            <a:extLst>
              <a:ext uri="{FF2B5EF4-FFF2-40B4-BE49-F238E27FC236}">
                <a16:creationId xmlns:a16="http://schemas.microsoft.com/office/drawing/2014/main" xmlns="" id="{A522DC88-7FC0-8B4B-BEF9-09092116F2DD}"/>
              </a:ext>
            </a:extLst>
          </p:cNvPr>
          <p:cNvSpPr txBox="1"/>
          <p:nvPr/>
        </p:nvSpPr>
        <p:spPr>
          <a:xfrm>
            <a:off x="1800050" y="873252"/>
            <a:ext cx="8591900" cy="1077218"/>
          </a:xfrm>
          <a:prstGeom prst="rect">
            <a:avLst/>
          </a:prstGeom>
          <a:noFill/>
        </p:spPr>
        <p:txBody>
          <a:bodyPr wrap="square" rtlCol="0">
            <a:spAutoFit/>
          </a:bodyPr>
          <a:lstStyle/>
          <a:p>
            <a:pPr algn="ctr"/>
            <a:r>
              <a:rPr lang="en-US" sz="3200" dirty="0"/>
              <a:t>Libyan International Medical University</a:t>
            </a:r>
          </a:p>
          <a:p>
            <a:pPr algn="ctr"/>
            <a:r>
              <a:rPr lang="en-US" sz="3200" dirty="0"/>
              <a:t> Faculty Of Business Administration</a:t>
            </a:r>
          </a:p>
        </p:txBody>
      </p:sp>
      <p:sp>
        <p:nvSpPr>
          <p:cNvPr id="8" name="TextBox 7">
            <a:extLst>
              <a:ext uri="{FF2B5EF4-FFF2-40B4-BE49-F238E27FC236}">
                <a16:creationId xmlns:a16="http://schemas.microsoft.com/office/drawing/2014/main" xmlns="" id="{A0493F19-A707-5143-9E9F-2F9B869A5C92}"/>
              </a:ext>
            </a:extLst>
          </p:cNvPr>
          <p:cNvSpPr txBox="1"/>
          <p:nvPr/>
        </p:nvSpPr>
        <p:spPr>
          <a:xfrm>
            <a:off x="814916" y="4957502"/>
            <a:ext cx="4513298" cy="1200329"/>
          </a:xfrm>
          <a:prstGeom prst="rect">
            <a:avLst/>
          </a:prstGeom>
          <a:noFill/>
        </p:spPr>
        <p:txBody>
          <a:bodyPr wrap="square" rtlCol="0">
            <a:spAutoFit/>
          </a:bodyPr>
          <a:lstStyle/>
          <a:p>
            <a:r>
              <a:rPr lang="en-US" dirty="0"/>
              <a:t>Presented By : </a:t>
            </a:r>
            <a:r>
              <a:rPr lang="en-US" dirty="0" err="1"/>
              <a:t>Ayub</a:t>
            </a:r>
            <a:r>
              <a:rPr lang="en-US" dirty="0"/>
              <a:t> El </a:t>
            </a:r>
            <a:r>
              <a:rPr lang="en-US" dirty="0" err="1"/>
              <a:t>Mesmary</a:t>
            </a:r>
            <a:endParaRPr lang="en-US" dirty="0"/>
          </a:p>
          <a:p>
            <a:r>
              <a:rPr lang="en-US" dirty="0"/>
              <a:t>Student Number : 2298 </a:t>
            </a:r>
          </a:p>
          <a:p>
            <a:r>
              <a:rPr lang="en-US" dirty="0"/>
              <a:t>PBL Week 7 : Group 6</a:t>
            </a:r>
          </a:p>
          <a:p>
            <a:r>
              <a:rPr lang="en-US" dirty="0"/>
              <a:t>E-Mail : </a:t>
            </a:r>
            <a:r>
              <a:rPr lang="en-US" i="1" u="sng" dirty="0">
                <a:solidFill>
                  <a:schemeClr val="accent6"/>
                </a:solidFill>
              </a:rPr>
              <a:t>ayoub_2298@limu.edu.ly</a:t>
            </a:r>
          </a:p>
        </p:txBody>
      </p:sp>
      <p:sp>
        <p:nvSpPr>
          <p:cNvPr id="9" name="Date Placeholder 8">
            <a:extLst>
              <a:ext uri="{FF2B5EF4-FFF2-40B4-BE49-F238E27FC236}">
                <a16:creationId xmlns:a16="http://schemas.microsoft.com/office/drawing/2014/main" xmlns="" id="{869DE2D3-C04C-4C4E-824D-B42376B2C7B4}"/>
              </a:ext>
            </a:extLst>
          </p:cNvPr>
          <p:cNvSpPr>
            <a:spLocks noGrp="1"/>
          </p:cNvSpPr>
          <p:nvPr>
            <p:ph type="dt" sz="half" idx="10"/>
          </p:nvPr>
        </p:nvSpPr>
        <p:spPr/>
        <p:txBody>
          <a:bodyPr/>
          <a:lstStyle/>
          <a:p>
            <a:fld id="{20CD2E56-355D-204F-B320-5ACA9AC56694}" type="datetime2">
              <a:rPr lang="en-US" noProof="0" smtClean="0"/>
              <a:t>Sunday, January 10, 2021</a:t>
            </a:fld>
            <a:endParaRPr lang="en-US" noProof="0" dirty="0"/>
          </a:p>
        </p:txBody>
      </p:sp>
      <p:sp>
        <p:nvSpPr>
          <p:cNvPr id="10" name="Slide Number Placeholder 9">
            <a:extLst>
              <a:ext uri="{FF2B5EF4-FFF2-40B4-BE49-F238E27FC236}">
                <a16:creationId xmlns:a16="http://schemas.microsoft.com/office/drawing/2014/main" xmlns="" id="{E8FFAAF5-4B66-854A-A2FC-F5C4E41A0A1E}"/>
              </a:ext>
            </a:extLst>
          </p:cNvPr>
          <p:cNvSpPr>
            <a:spLocks noGrp="1"/>
          </p:cNvSpPr>
          <p:nvPr>
            <p:ph type="sldNum" sz="quarter" idx="12"/>
          </p:nvPr>
        </p:nvSpPr>
        <p:spPr/>
        <p:txBody>
          <a:bodyPr/>
          <a:lstStyle/>
          <a:p>
            <a:fld id="{3A98EE3D-8CD1-4C3F-BD1C-C98C9596463C}" type="slidenum">
              <a:rPr lang="en-US" noProof="0" smtClean="0"/>
              <a:t>1</a:t>
            </a:fld>
            <a:endParaRPr lang="en-US" noProof="0" dirty="0"/>
          </a:p>
        </p:txBody>
      </p:sp>
    </p:spTree>
    <p:extLst>
      <p:ext uri="{BB962C8B-B14F-4D97-AF65-F5344CB8AC3E}">
        <p14:creationId xmlns:p14="http://schemas.microsoft.com/office/powerpoint/2010/main" val="1833365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DEFF7"/>
        </a:solidFill>
        <a:effectLst/>
      </p:bgPr>
    </p:bg>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xmlns="" id="{55BA9AC8-EA60-644D-9DDA-B76203EA1E87}"/>
              </a:ext>
            </a:extLst>
          </p:cNvPr>
          <p:cNvSpPr>
            <a:spLocks noGrp="1"/>
          </p:cNvSpPr>
          <p:nvPr>
            <p:ph type="title"/>
          </p:nvPr>
        </p:nvSpPr>
        <p:spPr/>
        <p:txBody>
          <a:bodyPr/>
          <a:lstStyle/>
          <a:p>
            <a:r>
              <a:rPr lang="en-US" dirty="0">
                <a:solidFill>
                  <a:schemeClr val="tx1"/>
                </a:solidFill>
              </a:rPr>
              <a:t>content</a:t>
            </a:r>
          </a:p>
        </p:txBody>
      </p:sp>
      <p:sp>
        <p:nvSpPr>
          <p:cNvPr id="17" name="Content Placeholder 16">
            <a:extLst>
              <a:ext uri="{FF2B5EF4-FFF2-40B4-BE49-F238E27FC236}">
                <a16:creationId xmlns:a16="http://schemas.microsoft.com/office/drawing/2014/main" xmlns="" id="{8E7591AD-81F4-2E45-AE36-F4DA40C19031}"/>
              </a:ext>
            </a:extLst>
          </p:cNvPr>
          <p:cNvSpPr>
            <a:spLocks noGrp="1"/>
          </p:cNvSpPr>
          <p:nvPr>
            <p:ph sz="half" idx="2"/>
          </p:nvPr>
        </p:nvSpPr>
        <p:spPr/>
        <p:txBody>
          <a:bodyPr/>
          <a:lstStyle/>
          <a:p>
            <a:r>
              <a:rPr lang="en-US" dirty="0"/>
              <a:t>Introduction</a:t>
            </a:r>
          </a:p>
          <a:p>
            <a:r>
              <a:rPr lang="en-US" dirty="0"/>
              <a:t>Know your workplace rights and responsibilities</a:t>
            </a:r>
          </a:p>
          <a:p>
            <a:r>
              <a:rPr lang="en-US" dirty="0"/>
              <a:t>Safety and healthy</a:t>
            </a:r>
          </a:p>
          <a:p>
            <a:r>
              <a:rPr lang="en-US" dirty="0"/>
              <a:t>Conclusion</a:t>
            </a:r>
          </a:p>
          <a:p>
            <a:r>
              <a:rPr lang="en-US" dirty="0"/>
              <a:t>Reference</a:t>
            </a:r>
          </a:p>
          <a:p>
            <a:endParaRPr lang="en-US" dirty="0"/>
          </a:p>
          <a:p>
            <a:endParaRPr lang="en-US" dirty="0"/>
          </a:p>
        </p:txBody>
      </p:sp>
      <p:sp>
        <p:nvSpPr>
          <p:cNvPr id="2" name="Date Placeholder 1">
            <a:extLst>
              <a:ext uri="{FF2B5EF4-FFF2-40B4-BE49-F238E27FC236}">
                <a16:creationId xmlns:a16="http://schemas.microsoft.com/office/drawing/2014/main" xmlns="" id="{21502CEF-5935-5048-8055-4DC06EE7BE6D}"/>
              </a:ext>
            </a:extLst>
          </p:cNvPr>
          <p:cNvSpPr>
            <a:spLocks noGrp="1"/>
          </p:cNvSpPr>
          <p:nvPr>
            <p:ph type="dt" sz="half" idx="10"/>
          </p:nvPr>
        </p:nvSpPr>
        <p:spPr/>
        <p:txBody>
          <a:bodyPr/>
          <a:lstStyle/>
          <a:p>
            <a:fld id="{A18D2DFF-BED1-EA41-B817-F11C2D4226DE}" type="datetime2">
              <a:rPr lang="en-US" noProof="0" smtClean="0"/>
              <a:t>Sunday, January 10, 2021</a:t>
            </a:fld>
            <a:endParaRPr lang="en-US" noProof="0" dirty="0"/>
          </a:p>
        </p:txBody>
      </p:sp>
      <p:sp>
        <p:nvSpPr>
          <p:cNvPr id="3" name="Slide Number Placeholder 2">
            <a:extLst>
              <a:ext uri="{FF2B5EF4-FFF2-40B4-BE49-F238E27FC236}">
                <a16:creationId xmlns:a16="http://schemas.microsoft.com/office/drawing/2014/main" xmlns="" id="{FA80861C-ECA2-A642-B048-B377A8B783C8}"/>
              </a:ext>
            </a:extLst>
          </p:cNvPr>
          <p:cNvSpPr>
            <a:spLocks noGrp="1"/>
          </p:cNvSpPr>
          <p:nvPr>
            <p:ph type="sldNum" sz="quarter" idx="12"/>
          </p:nvPr>
        </p:nvSpPr>
        <p:spPr/>
        <p:txBody>
          <a:bodyPr/>
          <a:lstStyle/>
          <a:p>
            <a:fld id="{3A98EE3D-8CD1-4C3F-BD1C-C98C9596463C}" type="slidenum">
              <a:rPr lang="en-US" noProof="0" smtClean="0"/>
              <a:t>2</a:t>
            </a:fld>
            <a:endParaRPr lang="en-US" noProof="0" dirty="0"/>
          </a:p>
        </p:txBody>
      </p:sp>
    </p:spTree>
    <p:extLst>
      <p:ext uri="{BB962C8B-B14F-4D97-AF65-F5344CB8AC3E}">
        <p14:creationId xmlns:p14="http://schemas.microsoft.com/office/powerpoint/2010/main" val="22768987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E5E51183-D0D9-A74B-94F0-9EC0104A75F3}"/>
              </a:ext>
            </a:extLst>
          </p:cNvPr>
          <p:cNvSpPr>
            <a:spLocks noGrp="1"/>
          </p:cNvSpPr>
          <p:nvPr>
            <p:ph type="title"/>
          </p:nvPr>
        </p:nvSpPr>
        <p:spPr>
          <a:xfrm>
            <a:off x="6791861" y="3327117"/>
            <a:ext cx="4655072" cy="578837"/>
          </a:xfrm>
        </p:spPr>
        <p:txBody>
          <a:bodyPr/>
          <a:lstStyle/>
          <a:p>
            <a:pPr>
              <a:tabLst>
                <a:tab pos="3308350" algn="l"/>
              </a:tabLst>
            </a:pPr>
            <a:r>
              <a:rPr lang="en-US" dirty="0">
                <a:solidFill>
                  <a:schemeClr val="tx1">
                    <a:lumMod val="85000"/>
                    <a:lumOff val="15000"/>
                  </a:schemeClr>
                </a:solidFill>
              </a:rPr>
              <a:t>Introduction</a:t>
            </a:r>
          </a:p>
        </p:txBody>
      </p:sp>
      <p:sp>
        <p:nvSpPr>
          <p:cNvPr id="5" name="Content Placeholder 4">
            <a:extLst>
              <a:ext uri="{FF2B5EF4-FFF2-40B4-BE49-F238E27FC236}">
                <a16:creationId xmlns:a16="http://schemas.microsoft.com/office/drawing/2014/main" xmlns="" id="{319ED1B1-6FE0-FA43-95C4-366DBD1F1305}"/>
              </a:ext>
            </a:extLst>
          </p:cNvPr>
          <p:cNvSpPr>
            <a:spLocks noGrp="1"/>
          </p:cNvSpPr>
          <p:nvPr>
            <p:ph sz="half" idx="2"/>
          </p:nvPr>
        </p:nvSpPr>
        <p:spPr>
          <a:xfrm>
            <a:off x="1214784" y="1462299"/>
            <a:ext cx="5184791" cy="3933401"/>
          </a:xfrm>
        </p:spPr>
        <p:txBody>
          <a:bodyPr>
            <a:noAutofit/>
          </a:bodyPr>
          <a:lstStyle/>
          <a:p>
            <a:pPr marL="0" indent="0">
              <a:buFont typeface="Calibri" panose="020F0502020204030204" pitchFamily="34" charset="0"/>
              <a:buNone/>
            </a:pPr>
            <a:r>
              <a:rPr lang="en-US" sz="2400" dirty="0"/>
              <a:t>Employers and employees have responsibilities to each other, they should also expect their rights to be upheld. These rights and responsibilities relate to areas such as Health and Safety, the provision of Terms and Conditions of Employment, Equal Opportunities and the right to be paid a Minimum Wage. The Health and Safety at Work Acts set out responsibilities and rights for both employees and employers.</a:t>
            </a:r>
            <a:endParaRPr lang="en-US" sz="2400" spc="200" dirty="0">
              <a:solidFill>
                <a:schemeClr val="tx1"/>
              </a:solidFill>
            </a:endParaRPr>
          </a:p>
        </p:txBody>
      </p:sp>
      <p:sp>
        <p:nvSpPr>
          <p:cNvPr id="2" name="Date Placeholder 1">
            <a:extLst>
              <a:ext uri="{FF2B5EF4-FFF2-40B4-BE49-F238E27FC236}">
                <a16:creationId xmlns:a16="http://schemas.microsoft.com/office/drawing/2014/main" xmlns="" id="{E1524D48-D542-F641-9BA5-12E1CE3EEF87}"/>
              </a:ext>
            </a:extLst>
          </p:cNvPr>
          <p:cNvSpPr>
            <a:spLocks noGrp="1"/>
          </p:cNvSpPr>
          <p:nvPr>
            <p:ph type="dt" sz="half" idx="10"/>
          </p:nvPr>
        </p:nvSpPr>
        <p:spPr/>
        <p:txBody>
          <a:bodyPr/>
          <a:lstStyle/>
          <a:p>
            <a:fld id="{4F84DB10-5E52-EA42-983E-8DF577D19016}" type="datetime2">
              <a:rPr lang="en-US" noProof="0" smtClean="0"/>
              <a:t>Sunday, January 10, 2021</a:t>
            </a:fld>
            <a:endParaRPr lang="en-US" noProof="0" dirty="0"/>
          </a:p>
        </p:txBody>
      </p:sp>
      <p:sp>
        <p:nvSpPr>
          <p:cNvPr id="3" name="Slide Number Placeholder 2">
            <a:extLst>
              <a:ext uri="{FF2B5EF4-FFF2-40B4-BE49-F238E27FC236}">
                <a16:creationId xmlns:a16="http://schemas.microsoft.com/office/drawing/2014/main" xmlns="" id="{2AB1BAF4-86DD-724F-841E-39F4379546D0}"/>
              </a:ext>
            </a:extLst>
          </p:cNvPr>
          <p:cNvSpPr>
            <a:spLocks noGrp="1"/>
          </p:cNvSpPr>
          <p:nvPr>
            <p:ph type="sldNum" sz="quarter" idx="12"/>
          </p:nvPr>
        </p:nvSpPr>
        <p:spPr/>
        <p:txBody>
          <a:bodyPr/>
          <a:lstStyle/>
          <a:p>
            <a:fld id="{3A98EE3D-8CD1-4C3F-BD1C-C98C9596463C}" type="slidenum">
              <a:rPr lang="en-US" noProof="0" smtClean="0"/>
              <a:t>3</a:t>
            </a:fld>
            <a:endParaRPr lang="en-US" noProof="0" dirty="0"/>
          </a:p>
        </p:txBody>
      </p:sp>
    </p:spTree>
    <p:extLst>
      <p:ext uri="{BB962C8B-B14F-4D97-AF65-F5344CB8AC3E}">
        <p14:creationId xmlns:p14="http://schemas.microsoft.com/office/powerpoint/2010/main" val="9719767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1BB3545-6814-824F-9A13-EABC9C4192EC}"/>
              </a:ext>
            </a:extLst>
          </p:cNvPr>
          <p:cNvSpPr>
            <a:spLocks noGrp="1"/>
          </p:cNvSpPr>
          <p:nvPr>
            <p:ph type="title"/>
          </p:nvPr>
        </p:nvSpPr>
        <p:spPr>
          <a:xfrm>
            <a:off x="6810022" y="3180364"/>
            <a:ext cx="4648200" cy="1007814"/>
          </a:xfrm>
        </p:spPr>
        <p:txBody>
          <a:bodyPr/>
          <a:lstStyle/>
          <a:p>
            <a:pPr algn="ctr"/>
            <a:r>
              <a:rPr lang="en-US" sz="3600" dirty="0"/>
              <a:t>Know your workplace rights and responsibilities</a:t>
            </a:r>
            <a:r>
              <a:rPr lang="en-US" dirty="0"/>
              <a:t/>
            </a:r>
            <a:br>
              <a:rPr lang="en-US" dirty="0"/>
            </a:br>
            <a:endParaRPr lang="en-US" dirty="0"/>
          </a:p>
        </p:txBody>
      </p:sp>
      <p:sp>
        <p:nvSpPr>
          <p:cNvPr id="3" name="Content Placeholder 2">
            <a:extLst>
              <a:ext uri="{FF2B5EF4-FFF2-40B4-BE49-F238E27FC236}">
                <a16:creationId xmlns:a16="http://schemas.microsoft.com/office/drawing/2014/main" xmlns="" id="{AE199E1D-F274-C943-8132-C1DD71AE13FC}"/>
              </a:ext>
            </a:extLst>
          </p:cNvPr>
          <p:cNvSpPr>
            <a:spLocks noGrp="1"/>
          </p:cNvSpPr>
          <p:nvPr>
            <p:ph sz="half" idx="2"/>
          </p:nvPr>
        </p:nvSpPr>
        <p:spPr>
          <a:xfrm>
            <a:off x="745066" y="966754"/>
            <a:ext cx="5926667" cy="5140536"/>
          </a:xfrm>
        </p:spPr>
        <p:txBody>
          <a:bodyPr>
            <a:normAutofit/>
          </a:bodyPr>
          <a:lstStyle/>
          <a:p>
            <a:r>
              <a:rPr lang="en-US" sz="1800" dirty="0"/>
              <a:t>understand the conditions of your employment. This includes your rate of pay, working hours and your entitlements for breaks, leave and public holidays</a:t>
            </a:r>
          </a:p>
          <a:p>
            <a:r>
              <a:rPr lang="en-US" sz="1800" dirty="0"/>
              <a:t>know your rights in regards to discrimination and bullying. Know what to do if you experience or witness this in your workplace</a:t>
            </a:r>
          </a:p>
          <a:p>
            <a:r>
              <a:rPr lang="en-US" sz="1800" dirty="0"/>
              <a:t>know the health and safety requirements of your workplace. Know how to maintain a safe environment for yourself and others</a:t>
            </a:r>
          </a:p>
          <a:p>
            <a:r>
              <a:rPr lang="en-US" sz="1800" dirty="0"/>
              <a:t>have access to all of the appropriate safety gear and equipment. Know what to do in the event of an accident</a:t>
            </a:r>
          </a:p>
          <a:p>
            <a:r>
              <a:rPr lang="en-US" sz="1800" dirty="0"/>
              <a:t>know where to get help on workplace health and safety issues relevant to your state or territory.</a:t>
            </a:r>
          </a:p>
          <a:p>
            <a:pPr marL="0" indent="0">
              <a:buNone/>
            </a:pPr>
            <a:endParaRPr lang="en-US" dirty="0"/>
          </a:p>
        </p:txBody>
      </p:sp>
      <p:sp>
        <p:nvSpPr>
          <p:cNvPr id="4" name="Date Placeholder 3">
            <a:extLst>
              <a:ext uri="{FF2B5EF4-FFF2-40B4-BE49-F238E27FC236}">
                <a16:creationId xmlns:a16="http://schemas.microsoft.com/office/drawing/2014/main" xmlns="" id="{9171644E-0785-8B4A-AC39-722203C8FFE1}"/>
              </a:ext>
            </a:extLst>
          </p:cNvPr>
          <p:cNvSpPr>
            <a:spLocks noGrp="1"/>
          </p:cNvSpPr>
          <p:nvPr>
            <p:ph type="dt" sz="half" idx="10"/>
          </p:nvPr>
        </p:nvSpPr>
        <p:spPr/>
        <p:txBody>
          <a:bodyPr/>
          <a:lstStyle/>
          <a:p>
            <a:fld id="{341D005E-D5B8-864B-9D61-4A497BBDD7B6}" type="datetime2">
              <a:rPr lang="en-US" noProof="0" smtClean="0"/>
              <a:t>Sunday, January 10, 2021</a:t>
            </a:fld>
            <a:endParaRPr lang="en-US" noProof="0" dirty="0"/>
          </a:p>
        </p:txBody>
      </p:sp>
      <p:sp>
        <p:nvSpPr>
          <p:cNvPr id="5" name="Slide Number Placeholder 4">
            <a:extLst>
              <a:ext uri="{FF2B5EF4-FFF2-40B4-BE49-F238E27FC236}">
                <a16:creationId xmlns:a16="http://schemas.microsoft.com/office/drawing/2014/main" xmlns="" id="{BC32D2B4-32EE-B142-AA4D-75704D310EA4}"/>
              </a:ext>
            </a:extLst>
          </p:cNvPr>
          <p:cNvSpPr>
            <a:spLocks noGrp="1"/>
          </p:cNvSpPr>
          <p:nvPr>
            <p:ph type="sldNum" sz="quarter" idx="12"/>
          </p:nvPr>
        </p:nvSpPr>
        <p:spPr/>
        <p:txBody>
          <a:bodyPr/>
          <a:lstStyle/>
          <a:p>
            <a:fld id="{3A98EE3D-8CD1-4C3F-BD1C-C98C9596463C}" type="slidenum">
              <a:rPr lang="en-US" noProof="0" smtClean="0"/>
              <a:t>4</a:t>
            </a:fld>
            <a:endParaRPr lang="en-US" noProof="0" dirty="0"/>
          </a:p>
        </p:txBody>
      </p:sp>
    </p:spTree>
    <p:extLst>
      <p:ext uri="{BB962C8B-B14F-4D97-AF65-F5344CB8AC3E}">
        <p14:creationId xmlns:p14="http://schemas.microsoft.com/office/powerpoint/2010/main" val="1669618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9645E94-5BD0-0341-AEF0-5D8A1D005D1C}"/>
              </a:ext>
            </a:extLst>
          </p:cNvPr>
          <p:cNvSpPr>
            <a:spLocks noGrp="1"/>
          </p:cNvSpPr>
          <p:nvPr>
            <p:ph type="title"/>
          </p:nvPr>
        </p:nvSpPr>
        <p:spPr>
          <a:xfrm>
            <a:off x="7543800" y="3429000"/>
            <a:ext cx="3349978" cy="601414"/>
          </a:xfrm>
        </p:spPr>
        <p:txBody>
          <a:bodyPr/>
          <a:lstStyle/>
          <a:p>
            <a:pPr algn="ctr"/>
            <a:r>
              <a:rPr lang="en-US" dirty="0"/>
              <a:t>Safety and healthy</a:t>
            </a:r>
            <a:br>
              <a:rPr lang="en-US" dirty="0"/>
            </a:br>
            <a:endParaRPr lang="en-US" dirty="0"/>
          </a:p>
        </p:txBody>
      </p:sp>
      <p:sp>
        <p:nvSpPr>
          <p:cNvPr id="3" name="Content Placeholder 2">
            <a:extLst>
              <a:ext uri="{FF2B5EF4-FFF2-40B4-BE49-F238E27FC236}">
                <a16:creationId xmlns:a16="http://schemas.microsoft.com/office/drawing/2014/main" xmlns="" id="{F4A0F725-EC8B-E24C-AD88-2CC223683A6C}"/>
              </a:ext>
            </a:extLst>
          </p:cNvPr>
          <p:cNvSpPr>
            <a:spLocks noGrp="1"/>
          </p:cNvSpPr>
          <p:nvPr>
            <p:ph sz="half" idx="2"/>
          </p:nvPr>
        </p:nvSpPr>
        <p:spPr>
          <a:xfrm>
            <a:off x="1117416" y="1959399"/>
            <a:ext cx="5622050" cy="2939202"/>
          </a:xfrm>
        </p:spPr>
        <p:txBody>
          <a:bodyPr>
            <a:noAutofit/>
          </a:bodyPr>
          <a:lstStyle/>
          <a:p>
            <a:pPr marL="0" indent="0">
              <a:buNone/>
            </a:pPr>
            <a:r>
              <a:rPr lang="en-US" sz="2800" dirty="0"/>
              <a:t>It is the responsibility of the employee to work in a safe and healthy workplace and take care of your own well-being. It is the responsibility of the employee to make use of safety work equipment for protection. If there are any health and safety issues, the employee can discuss with the employer.</a:t>
            </a:r>
          </a:p>
        </p:txBody>
      </p:sp>
      <p:sp>
        <p:nvSpPr>
          <p:cNvPr id="4" name="Date Placeholder 3">
            <a:extLst>
              <a:ext uri="{FF2B5EF4-FFF2-40B4-BE49-F238E27FC236}">
                <a16:creationId xmlns:a16="http://schemas.microsoft.com/office/drawing/2014/main" xmlns="" id="{3A4DBFA6-4844-CD4A-B4B9-42D89F43355D}"/>
              </a:ext>
            </a:extLst>
          </p:cNvPr>
          <p:cNvSpPr>
            <a:spLocks noGrp="1"/>
          </p:cNvSpPr>
          <p:nvPr>
            <p:ph type="dt" sz="half" idx="10"/>
          </p:nvPr>
        </p:nvSpPr>
        <p:spPr/>
        <p:txBody>
          <a:bodyPr/>
          <a:lstStyle/>
          <a:p>
            <a:fld id="{3909ED6F-5E2C-C94E-AC38-ED88B95C5824}" type="datetime2">
              <a:rPr lang="en-US" noProof="0" smtClean="0"/>
              <a:t>Sunday, January 10, 2021</a:t>
            </a:fld>
            <a:endParaRPr lang="en-US" noProof="0" dirty="0"/>
          </a:p>
        </p:txBody>
      </p:sp>
      <p:sp>
        <p:nvSpPr>
          <p:cNvPr id="5" name="Slide Number Placeholder 4">
            <a:extLst>
              <a:ext uri="{FF2B5EF4-FFF2-40B4-BE49-F238E27FC236}">
                <a16:creationId xmlns:a16="http://schemas.microsoft.com/office/drawing/2014/main" xmlns="" id="{CA9C57BE-C24E-C241-909C-F8E3B68BE002}"/>
              </a:ext>
            </a:extLst>
          </p:cNvPr>
          <p:cNvSpPr>
            <a:spLocks noGrp="1"/>
          </p:cNvSpPr>
          <p:nvPr>
            <p:ph type="sldNum" sz="quarter" idx="12"/>
          </p:nvPr>
        </p:nvSpPr>
        <p:spPr/>
        <p:txBody>
          <a:bodyPr/>
          <a:lstStyle/>
          <a:p>
            <a:fld id="{3A98EE3D-8CD1-4C3F-BD1C-C98C9596463C}" type="slidenum">
              <a:rPr lang="en-US" noProof="0" smtClean="0"/>
              <a:t>5</a:t>
            </a:fld>
            <a:endParaRPr lang="en-US" noProof="0" dirty="0"/>
          </a:p>
        </p:txBody>
      </p:sp>
    </p:spTree>
    <p:extLst>
      <p:ext uri="{BB962C8B-B14F-4D97-AF65-F5344CB8AC3E}">
        <p14:creationId xmlns:p14="http://schemas.microsoft.com/office/powerpoint/2010/main" val="22227821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xmlns="" id="{8AF4E740-EB1A-5347-A2E8-2443D0805691}"/>
              </a:ext>
            </a:extLst>
          </p:cNvPr>
          <p:cNvSpPr>
            <a:spLocks noGrp="1"/>
          </p:cNvSpPr>
          <p:nvPr>
            <p:ph type="ctrTitle"/>
          </p:nvPr>
        </p:nvSpPr>
        <p:spPr>
          <a:xfrm>
            <a:off x="1749779" y="487679"/>
            <a:ext cx="8370711" cy="808849"/>
          </a:xfrm>
        </p:spPr>
        <p:txBody>
          <a:bodyPr>
            <a:normAutofit/>
          </a:bodyPr>
          <a:lstStyle/>
          <a:p>
            <a:pPr algn="ctr"/>
            <a:r>
              <a:rPr lang="en-US" sz="3600" dirty="0"/>
              <a:t>conclusion</a:t>
            </a:r>
          </a:p>
        </p:txBody>
      </p:sp>
      <p:sp>
        <p:nvSpPr>
          <p:cNvPr id="8" name="TextBox 7">
            <a:extLst>
              <a:ext uri="{FF2B5EF4-FFF2-40B4-BE49-F238E27FC236}">
                <a16:creationId xmlns:a16="http://schemas.microsoft.com/office/drawing/2014/main" xmlns="" id="{51B1336D-580F-C34A-99C0-6AFE5E086513}"/>
              </a:ext>
            </a:extLst>
          </p:cNvPr>
          <p:cNvSpPr txBox="1"/>
          <p:nvPr/>
        </p:nvSpPr>
        <p:spPr>
          <a:xfrm>
            <a:off x="1755422" y="1793240"/>
            <a:ext cx="8681155" cy="3539430"/>
          </a:xfrm>
          <a:prstGeom prst="rect">
            <a:avLst/>
          </a:prstGeom>
          <a:noFill/>
        </p:spPr>
        <p:txBody>
          <a:bodyPr wrap="square" rtlCol="0">
            <a:spAutoFit/>
          </a:bodyPr>
          <a:lstStyle/>
          <a:p>
            <a:pPr algn="ctr"/>
            <a:r>
              <a:rPr lang="en-US" sz="2800" dirty="0"/>
              <a:t>Every employer in the world has a responsibility to ensure that they follow the relevant rules and responsibilities to their employees as laid out by the government and other applicable regulatory bodies. Equally, your employees should also be fully aware of their own responsibilities towards your business, as well what their rights are in regards to employment.</a:t>
            </a:r>
          </a:p>
        </p:txBody>
      </p:sp>
      <p:sp>
        <p:nvSpPr>
          <p:cNvPr id="9" name="Date Placeholder 8">
            <a:extLst>
              <a:ext uri="{FF2B5EF4-FFF2-40B4-BE49-F238E27FC236}">
                <a16:creationId xmlns:a16="http://schemas.microsoft.com/office/drawing/2014/main" xmlns="" id="{945FC39D-2FDC-094A-A376-FA1D066609B8}"/>
              </a:ext>
            </a:extLst>
          </p:cNvPr>
          <p:cNvSpPr>
            <a:spLocks noGrp="1"/>
          </p:cNvSpPr>
          <p:nvPr>
            <p:ph type="dt" sz="half" idx="10"/>
          </p:nvPr>
        </p:nvSpPr>
        <p:spPr/>
        <p:txBody>
          <a:bodyPr/>
          <a:lstStyle/>
          <a:p>
            <a:fld id="{F77B2004-FC20-4F49-875C-7FA39D18EB63}" type="datetime2">
              <a:rPr lang="en-US" noProof="0" smtClean="0"/>
              <a:t>Sunday, January 10, 2021</a:t>
            </a:fld>
            <a:endParaRPr lang="en-US" noProof="0" dirty="0"/>
          </a:p>
        </p:txBody>
      </p:sp>
      <p:sp>
        <p:nvSpPr>
          <p:cNvPr id="10" name="Slide Number Placeholder 9">
            <a:extLst>
              <a:ext uri="{FF2B5EF4-FFF2-40B4-BE49-F238E27FC236}">
                <a16:creationId xmlns:a16="http://schemas.microsoft.com/office/drawing/2014/main" xmlns="" id="{746EB7D0-491B-6246-9AC6-E81AE7055BB4}"/>
              </a:ext>
            </a:extLst>
          </p:cNvPr>
          <p:cNvSpPr>
            <a:spLocks noGrp="1"/>
          </p:cNvSpPr>
          <p:nvPr>
            <p:ph type="sldNum" sz="quarter" idx="12"/>
          </p:nvPr>
        </p:nvSpPr>
        <p:spPr/>
        <p:txBody>
          <a:bodyPr/>
          <a:lstStyle/>
          <a:p>
            <a:fld id="{3A98EE3D-8CD1-4C3F-BD1C-C98C9596463C}" type="slidenum">
              <a:rPr lang="en-US" noProof="0" smtClean="0"/>
              <a:t>6</a:t>
            </a:fld>
            <a:endParaRPr lang="en-US" noProof="0" dirty="0"/>
          </a:p>
        </p:txBody>
      </p:sp>
    </p:spTree>
    <p:extLst>
      <p:ext uri="{BB962C8B-B14F-4D97-AF65-F5344CB8AC3E}">
        <p14:creationId xmlns:p14="http://schemas.microsoft.com/office/powerpoint/2010/main" val="20495224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B3B6061A-3761-A14C-B28C-02B112EB32CD}"/>
              </a:ext>
            </a:extLst>
          </p:cNvPr>
          <p:cNvSpPr>
            <a:spLocks noGrp="1"/>
          </p:cNvSpPr>
          <p:nvPr>
            <p:ph type="dt" sz="half" idx="10"/>
          </p:nvPr>
        </p:nvSpPr>
        <p:spPr/>
        <p:txBody>
          <a:bodyPr/>
          <a:lstStyle/>
          <a:p>
            <a:fld id="{F7A2C8D7-0794-EE43-96E6-AA22ACE687C6}" type="datetime2">
              <a:rPr lang="en-US" noProof="0" smtClean="0"/>
              <a:t>Sunday, January 10, 2021</a:t>
            </a:fld>
            <a:endParaRPr lang="en-US" noProof="0" dirty="0"/>
          </a:p>
        </p:txBody>
      </p:sp>
      <p:sp>
        <p:nvSpPr>
          <p:cNvPr id="3" name="Slide Number Placeholder 2">
            <a:extLst>
              <a:ext uri="{FF2B5EF4-FFF2-40B4-BE49-F238E27FC236}">
                <a16:creationId xmlns:a16="http://schemas.microsoft.com/office/drawing/2014/main" xmlns="" id="{8ED0E5DB-6053-FF43-8B49-495B76777D4B}"/>
              </a:ext>
            </a:extLst>
          </p:cNvPr>
          <p:cNvSpPr>
            <a:spLocks noGrp="1"/>
          </p:cNvSpPr>
          <p:nvPr>
            <p:ph type="sldNum" sz="quarter" idx="12"/>
          </p:nvPr>
        </p:nvSpPr>
        <p:spPr/>
        <p:txBody>
          <a:bodyPr/>
          <a:lstStyle/>
          <a:p>
            <a:fld id="{3A98EE3D-8CD1-4C3F-BD1C-C98C9596463C}" type="slidenum">
              <a:rPr lang="en-US" noProof="0" smtClean="0"/>
              <a:t>7</a:t>
            </a:fld>
            <a:endParaRPr lang="en-US" noProof="0" dirty="0"/>
          </a:p>
        </p:txBody>
      </p:sp>
      <p:sp>
        <p:nvSpPr>
          <p:cNvPr id="4" name="Rectangle 3">
            <a:extLst>
              <a:ext uri="{FF2B5EF4-FFF2-40B4-BE49-F238E27FC236}">
                <a16:creationId xmlns:a16="http://schemas.microsoft.com/office/drawing/2014/main" xmlns="" id="{41C84834-CDF5-6C42-A469-3E10092559AB}"/>
              </a:ext>
            </a:extLst>
          </p:cNvPr>
          <p:cNvSpPr/>
          <p:nvPr/>
        </p:nvSpPr>
        <p:spPr>
          <a:xfrm>
            <a:off x="1016000" y="2191098"/>
            <a:ext cx="9144000" cy="2862322"/>
          </a:xfrm>
          <a:prstGeom prst="rect">
            <a:avLst/>
          </a:prstGeom>
        </p:spPr>
        <p:txBody>
          <a:bodyPr wrap="square">
            <a:spAutoFit/>
          </a:bodyPr>
          <a:lstStyle/>
          <a:p>
            <a:r>
              <a:rPr lang="en-US" dirty="0">
                <a:solidFill>
                  <a:srgbClr val="202122"/>
                </a:solidFill>
                <a:latin typeface="Arial" panose="020B0604020202020204" pitchFamily="34" charset="0"/>
              </a:rPr>
              <a:t> </a:t>
            </a:r>
            <a:r>
              <a:rPr lang="en-US" i="1" dirty="0">
                <a:solidFill>
                  <a:srgbClr val="202122"/>
                </a:solidFill>
                <a:latin typeface="Arial" panose="020B0604020202020204" pitchFamily="34" charset="0"/>
              </a:rPr>
              <a:t>Hutchins, B. L.; Harrison, A. (1911). </a:t>
            </a:r>
            <a:r>
              <a:rPr lang="en-US" i="1" dirty="0">
                <a:solidFill>
                  <a:srgbClr val="663366"/>
                </a:solidFill>
                <a:latin typeface="Arial" panose="020B0604020202020204" pitchFamily="34" charset="0"/>
                <a:hlinkClick r:id="rId2"/>
              </a:rPr>
              <a:t>A History of Factory Legislation</a:t>
            </a:r>
            <a:r>
              <a:rPr lang="en-US" i="1" dirty="0">
                <a:solidFill>
                  <a:srgbClr val="202122"/>
                </a:solidFill>
                <a:latin typeface="Arial" panose="020B0604020202020204" pitchFamily="34" charset="0"/>
              </a:rPr>
              <a:t>. P. S. King &amp; Son.</a:t>
            </a:r>
            <a:r>
              <a:rPr lang="en-US" dirty="0">
                <a:solidFill>
                  <a:srgbClr val="202122"/>
                </a:solidFill>
                <a:latin typeface="Arial" panose="020B0604020202020204" pitchFamily="34" charset="0"/>
              </a:rPr>
              <a:t>^ </a:t>
            </a:r>
            <a:r>
              <a:rPr lang="en-US" dirty="0">
                <a:solidFill>
                  <a:srgbClr val="0B0080"/>
                </a:solidFill>
                <a:latin typeface="Arial" panose="020B0604020202020204" pitchFamily="34" charset="0"/>
                <a:hlinkClick r:id="rId3"/>
              </a:rPr>
              <a:t>Jump up to: </a:t>
            </a:r>
            <a:r>
              <a:rPr lang="en-US" b="1" i="1" baseline="30000" dirty="0">
                <a:solidFill>
                  <a:srgbClr val="0B0080"/>
                </a:solidFill>
                <a:latin typeface="Arial" panose="020B0604020202020204" pitchFamily="34" charset="0"/>
                <a:hlinkClick r:id="rId3"/>
              </a:rPr>
              <a:t>a</a:t>
            </a:r>
            <a:r>
              <a:rPr lang="en-US" dirty="0">
                <a:solidFill>
                  <a:srgbClr val="202122"/>
                </a:solidFill>
                <a:latin typeface="Arial" panose="020B0604020202020204" pitchFamily="34" charset="0"/>
              </a:rPr>
              <a:t> </a:t>
            </a:r>
            <a:r>
              <a:rPr lang="en-US" b="1" i="1" baseline="30000" dirty="0">
                <a:solidFill>
                  <a:srgbClr val="0B0080"/>
                </a:solidFill>
                <a:latin typeface="Arial" panose="020B0604020202020204" pitchFamily="34" charset="0"/>
                <a:hlinkClick r:id="rId4"/>
              </a:rPr>
              <a:t>b</a:t>
            </a:r>
            <a:r>
              <a:rPr lang="en-US" dirty="0">
                <a:solidFill>
                  <a:srgbClr val="202122"/>
                </a:solidFill>
                <a:latin typeface="Arial" panose="020B0604020202020204" pitchFamily="34" charset="0"/>
              </a:rPr>
              <a:t> </a:t>
            </a:r>
            <a:r>
              <a:rPr lang="en-US" b="1" i="1" baseline="30000" dirty="0">
                <a:solidFill>
                  <a:srgbClr val="0B0080"/>
                </a:solidFill>
                <a:latin typeface="Arial" panose="020B0604020202020204" pitchFamily="34" charset="0"/>
                <a:hlinkClick r:id="rId5"/>
              </a:rPr>
              <a:t>c</a:t>
            </a:r>
            <a:r>
              <a:rPr lang="en-US" dirty="0">
                <a:solidFill>
                  <a:srgbClr val="202122"/>
                </a:solidFill>
                <a:latin typeface="Arial" panose="020B0604020202020204" pitchFamily="34" charset="0"/>
              </a:rPr>
              <a:t> </a:t>
            </a:r>
            <a:r>
              <a:rPr lang="en-US" b="1" i="1" baseline="30000" dirty="0">
                <a:solidFill>
                  <a:srgbClr val="0B0080"/>
                </a:solidFill>
                <a:latin typeface="Arial" panose="020B0604020202020204" pitchFamily="34" charset="0"/>
                <a:hlinkClick r:id="rId6"/>
              </a:rPr>
              <a:t>d</a:t>
            </a:r>
            <a:r>
              <a:rPr lang="en-US" dirty="0">
                <a:solidFill>
                  <a:srgbClr val="202122"/>
                </a:solidFill>
                <a:latin typeface="Arial" panose="020B0604020202020204" pitchFamily="34" charset="0"/>
              </a:rPr>
              <a:t> </a:t>
            </a:r>
            <a:r>
              <a:rPr lang="en-US" i="1" dirty="0">
                <a:solidFill>
                  <a:srgbClr val="663366"/>
                </a:solidFill>
                <a:latin typeface="Arial" panose="020B0604020202020204" pitchFamily="34" charset="0"/>
                <a:hlinkClick r:id="rId7"/>
              </a:rPr>
              <a:t>"Universal Declaration of Human Rights"</a:t>
            </a:r>
            <a:r>
              <a:rPr lang="en-US" i="1" dirty="0">
                <a:solidFill>
                  <a:srgbClr val="202122"/>
                </a:solidFill>
                <a:latin typeface="Arial" panose="020B0604020202020204" pitchFamily="34" charset="0"/>
              </a:rPr>
              <a:t>. United Nations. Retrieved 6 March 2016.</a:t>
            </a:r>
            <a:r>
              <a:rPr lang="en-US" b="1" dirty="0">
                <a:solidFill>
                  <a:srgbClr val="0B0080"/>
                </a:solidFill>
                <a:latin typeface="Arial" panose="020B0604020202020204" pitchFamily="34" charset="0"/>
                <a:hlinkClick r:id="rId8" tooltip="Jump up"/>
              </a:rPr>
              <a:t>^</a:t>
            </a:r>
            <a:r>
              <a:rPr lang="en-US" dirty="0">
                <a:solidFill>
                  <a:srgbClr val="202122"/>
                </a:solidFill>
                <a:latin typeface="Arial" panose="020B0604020202020204" pitchFamily="34" charset="0"/>
              </a:rPr>
              <a:t> </a:t>
            </a:r>
            <a:r>
              <a:rPr lang="en-US" i="1" dirty="0">
                <a:solidFill>
                  <a:srgbClr val="663366"/>
                </a:solidFill>
                <a:latin typeface="Arial" panose="020B0604020202020204" pitchFamily="34" charset="0"/>
                <a:hlinkClick r:id="rId9"/>
              </a:rPr>
              <a:t>"About ILRF"</a:t>
            </a:r>
            <a:r>
              <a:rPr lang="en-US" i="1" dirty="0">
                <a:solidFill>
                  <a:srgbClr val="202122"/>
                </a:solidFill>
                <a:latin typeface="Arial" panose="020B0604020202020204" pitchFamily="34" charset="0"/>
              </a:rPr>
              <a:t>. </a:t>
            </a:r>
            <a:r>
              <a:rPr lang="en-US" i="1" dirty="0" err="1">
                <a:solidFill>
                  <a:srgbClr val="202122"/>
                </a:solidFill>
                <a:latin typeface="Arial" panose="020B0604020202020204" pitchFamily="34" charset="0"/>
              </a:rPr>
              <a:t>laborrights.org</a:t>
            </a:r>
            <a:r>
              <a:rPr lang="en-US" i="1" dirty="0">
                <a:solidFill>
                  <a:srgbClr val="202122"/>
                </a:solidFill>
                <a:latin typeface="Arial" panose="020B0604020202020204" pitchFamily="34" charset="0"/>
              </a:rPr>
              <a:t>. International Labor Rights Forum. Retrieved 2020-05-06.</a:t>
            </a:r>
            <a:r>
              <a:rPr lang="en-US" b="1" dirty="0">
                <a:solidFill>
                  <a:srgbClr val="0B0080"/>
                </a:solidFill>
                <a:latin typeface="Arial" panose="020B0604020202020204" pitchFamily="34" charset="0"/>
                <a:hlinkClick r:id="rId10" tooltip="Jump up"/>
              </a:rPr>
              <a:t>^</a:t>
            </a:r>
            <a:r>
              <a:rPr lang="en-US" dirty="0">
                <a:solidFill>
                  <a:srgbClr val="202122"/>
                </a:solidFill>
                <a:latin typeface="Arial" panose="020B0604020202020204" pitchFamily="34" charset="0"/>
              </a:rPr>
              <a:t> </a:t>
            </a:r>
            <a:r>
              <a:rPr lang="en-US" i="1" dirty="0">
                <a:solidFill>
                  <a:srgbClr val="663366"/>
                </a:solidFill>
                <a:latin typeface="Arial" panose="020B0604020202020204" pitchFamily="34" charset="0"/>
                <a:hlinkClick r:id="rId11"/>
              </a:rPr>
              <a:t>"Our Work"</a:t>
            </a:r>
            <a:r>
              <a:rPr lang="en-US" i="1" dirty="0">
                <a:solidFill>
                  <a:srgbClr val="202122"/>
                </a:solidFill>
                <a:latin typeface="Arial" panose="020B0604020202020204" pitchFamily="34" charset="0"/>
              </a:rPr>
              <a:t>. </a:t>
            </a:r>
            <a:r>
              <a:rPr lang="en-US" i="1" dirty="0" err="1">
                <a:solidFill>
                  <a:srgbClr val="202122"/>
                </a:solidFill>
                <a:latin typeface="Arial" panose="020B0604020202020204" pitchFamily="34" charset="0"/>
              </a:rPr>
              <a:t>laborrights.org</a:t>
            </a:r>
            <a:r>
              <a:rPr lang="en-US" i="1" dirty="0">
                <a:solidFill>
                  <a:srgbClr val="202122"/>
                </a:solidFill>
                <a:latin typeface="Arial" panose="020B0604020202020204" pitchFamily="34" charset="0"/>
              </a:rPr>
              <a:t>. International Labor Rights Forum. Retrieved 2020-05-06.</a:t>
            </a:r>
            <a:r>
              <a:rPr lang="en-US" dirty="0">
                <a:solidFill>
                  <a:srgbClr val="202122"/>
                </a:solidFill>
                <a:latin typeface="Arial" panose="020B0604020202020204" pitchFamily="34" charset="0"/>
              </a:rPr>
              <a:t>^ </a:t>
            </a:r>
            <a:r>
              <a:rPr lang="en-US" dirty="0">
                <a:solidFill>
                  <a:srgbClr val="0B0080"/>
                </a:solidFill>
                <a:latin typeface="Arial" panose="020B0604020202020204" pitchFamily="34" charset="0"/>
                <a:hlinkClick r:id="rId12"/>
              </a:rPr>
              <a:t>Jump up to: </a:t>
            </a:r>
            <a:r>
              <a:rPr lang="en-US" b="1" i="1" baseline="30000" dirty="0">
                <a:solidFill>
                  <a:srgbClr val="0B0080"/>
                </a:solidFill>
                <a:latin typeface="Arial" panose="020B0604020202020204" pitchFamily="34" charset="0"/>
                <a:hlinkClick r:id="rId12"/>
              </a:rPr>
              <a:t>a</a:t>
            </a:r>
            <a:r>
              <a:rPr lang="en-US" dirty="0">
                <a:solidFill>
                  <a:srgbClr val="202122"/>
                </a:solidFill>
                <a:latin typeface="Arial" panose="020B0604020202020204" pitchFamily="34" charset="0"/>
              </a:rPr>
              <a:t> </a:t>
            </a:r>
            <a:r>
              <a:rPr lang="en-US" b="1" i="1" baseline="30000" dirty="0">
                <a:solidFill>
                  <a:srgbClr val="0B0080"/>
                </a:solidFill>
                <a:latin typeface="Arial" panose="020B0604020202020204" pitchFamily="34" charset="0"/>
                <a:hlinkClick r:id="rId13"/>
              </a:rPr>
              <a:t>b</a:t>
            </a:r>
            <a:r>
              <a:rPr lang="en-US" dirty="0">
                <a:solidFill>
                  <a:srgbClr val="202122"/>
                </a:solidFill>
                <a:latin typeface="Arial" panose="020B0604020202020204" pitchFamily="34" charset="0"/>
              </a:rPr>
              <a:t> </a:t>
            </a:r>
            <a:r>
              <a:rPr lang="en-US" i="1" dirty="0">
                <a:solidFill>
                  <a:srgbClr val="663366"/>
                </a:solidFill>
                <a:latin typeface="Arial" panose="020B0604020202020204" pitchFamily="34" charset="0"/>
                <a:hlinkClick r:id="rId14"/>
              </a:rPr>
              <a:t>Core Labor Standards Handbook</a:t>
            </a:r>
            <a:r>
              <a:rPr lang="en-US" i="1" dirty="0">
                <a:solidFill>
                  <a:srgbClr val="202122"/>
                </a:solidFill>
                <a:latin typeface="Arial" panose="020B0604020202020204" pitchFamily="34" charset="0"/>
              </a:rPr>
              <a:t>. Manila: Asian Development Bank. October 2006.</a:t>
            </a:r>
            <a:r>
              <a:rPr lang="en-US" b="1" dirty="0">
                <a:solidFill>
                  <a:srgbClr val="0B0080"/>
                </a:solidFill>
                <a:latin typeface="Arial" panose="020B0604020202020204" pitchFamily="34" charset="0"/>
                <a:hlinkClick r:id="rId15" tooltip="Jump up"/>
              </a:rPr>
              <a:t>^</a:t>
            </a:r>
            <a:r>
              <a:rPr lang="en-US" dirty="0">
                <a:solidFill>
                  <a:srgbClr val="202122"/>
                </a:solidFill>
                <a:latin typeface="Arial" panose="020B0604020202020204" pitchFamily="34" charset="0"/>
              </a:rPr>
              <a:t> </a:t>
            </a:r>
            <a:r>
              <a:rPr lang="en-US" dirty="0" err="1">
                <a:solidFill>
                  <a:srgbClr val="202122"/>
                </a:solidFill>
                <a:latin typeface="Arial" panose="020B0604020202020204" pitchFamily="34" charset="0"/>
              </a:rPr>
              <a:t>Organisation</a:t>
            </a:r>
            <a:r>
              <a:rPr lang="en-US" dirty="0">
                <a:solidFill>
                  <a:srgbClr val="202122"/>
                </a:solidFill>
                <a:latin typeface="Arial" panose="020B0604020202020204" pitchFamily="34" charset="0"/>
              </a:rPr>
              <a:t> for Economic Cooperation and Development 1996 'Trade, Employment and </a:t>
            </a:r>
            <a:r>
              <a:rPr lang="en-US" dirty="0" err="1">
                <a:solidFill>
                  <a:srgbClr val="202122"/>
                </a:solidFill>
                <a:latin typeface="Arial" panose="020B0604020202020204" pitchFamily="34" charset="0"/>
              </a:rPr>
              <a:t>Labour</a:t>
            </a:r>
            <a:r>
              <a:rPr lang="en-US" dirty="0">
                <a:solidFill>
                  <a:srgbClr val="202122"/>
                </a:solidFill>
                <a:latin typeface="Arial" panose="020B0604020202020204" pitchFamily="34" charset="0"/>
              </a:rPr>
              <a:t> Standards: A Study of Core Workers' Rights and International Trade'</a:t>
            </a:r>
            <a:r>
              <a:rPr lang="en-US" b="1" dirty="0">
                <a:solidFill>
                  <a:srgbClr val="0B0080"/>
                </a:solidFill>
                <a:latin typeface="Arial" panose="020B0604020202020204" pitchFamily="34" charset="0"/>
                <a:hlinkClick r:id="rId16" tooltip="Jump up"/>
              </a:rPr>
              <a:t>^</a:t>
            </a:r>
            <a:r>
              <a:rPr lang="en-US" dirty="0">
                <a:solidFill>
                  <a:srgbClr val="202122"/>
                </a:solidFill>
                <a:latin typeface="Arial" panose="020B0604020202020204" pitchFamily="34" charset="0"/>
              </a:rPr>
              <a:t> </a:t>
            </a:r>
            <a:r>
              <a:rPr lang="en-US" i="1" dirty="0">
                <a:solidFill>
                  <a:srgbClr val="663366"/>
                </a:solidFill>
                <a:latin typeface="Arial" panose="020B0604020202020204" pitchFamily="34" charset="0"/>
                <a:hlinkClick r:id="rId17"/>
              </a:rPr>
              <a:t>"Labour"</a:t>
            </a:r>
            <a:r>
              <a:rPr lang="en-US" i="1" dirty="0">
                <a:solidFill>
                  <a:srgbClr val="202122"/>
                </a:solidFill>
                <a:latin typeface="Arial" panose="020B0604020202020204" pitchFamily="34" charset="0"/>
              </a:rPr>
              <a:t>. </a:t>
            </a:r>
            <a:r>
              <a:rPr lang="en-US" i="1" dirty="0">
                <a:solidFill>
                  <a:srgbClr val="0B0080"/>
                </a:solidFill>
                <a:latin typeface="Arial" panose="020B0604020202020204" pitchFamily="34" charset="0"/>
                <a:hlinkClick r:id="rId18" tooltip="United Nations Global Compact"/>
              </a:rPr>
              <a:t>United Nations Global Compact</a:t>
            </a:r>
            <a:r>
              <a:rPr lang="en-US" i="1" dirty="0">
                <a:solidFill>
                  <a:srgbClr val="202122"/>
                </a:solidFill>
                <a:latin typeface="Arial" panose="020B0604020202020204" pitchFamily="34" charset="0"/>
              </a:rPr>
              <a:t>. Archived from </a:t>
            </a:r>
            <a:r>
              <a:rPr lang="en-US" i="1" dirty="0">
                <a:solidFill>
                  <a:srgbClr val="663366"/>
                </a:solidFill>
                <a:latin typeface="Arial" panose="020B0604020202020204" pitchFamily="34" charset="0"/>
                <a:hlinkClick r:id="rId19"/>
              </a:rPr>
              <a:t>the original</a:t>
            </a:r>
            <a:r>
              <a:rPr lang="en-US" i="1" dirty="0">
                <a:solidFill>
                  <a:srgbClr val="202122"/>
                </a:solidFill>
                <a:latin typeface="Arial" panose="020B0604020202020204" pitchFamily="34" charset="0"/>
              </a:rPr>
              <a:t> on 2009-03-03. Retrieved 2009-06-14.</a:t>
            </a:r>
            <a:r>
              <a:rPr lang="en-US" b="1" dirty="0">
                <a:solidFill>
                  <a:srgbClr val="0B0080"/>
                </a:solidFill>
                <a:latin typeface="Arial" panose="020B0604020202020204" pitchFamily="34" charset="0"/>
                <a:hlinkClick r:id="rId20" tooltip="Jump up"/>
              </a:rPr>
              <a:t>^</a:t>
            </a:r>
            <a:r>
              <a:rPr lang="en-US" dirty="0">
                <a:solidFill>
                  <a:srgbClr val="202122"/>
                </a:solidFill>
                <a:latin typeface="Arial" panose="020B0604020202020204" pitchFamily="34" charset="0"/>
              </a:rPr>
              <a:t> Office of the United Nations High Commissioner for Human Rights, Ratification and Reservations:</a:t>
            </a:r>
            <a:endParaRPr lang="en-US" b="0" i="0" u="none" strike="noStrike" dirty="0">
              <a:solidFill>
                <a:srgbClr val="202122"/>
              </a:solidFill>
              <a:effectLst/>
              <a:latin typeface="Arial" panose="020B0604020202020204" pitchFamily="34" charset="0"/>
            </a:endParaRPr>
          </a:p>
        </p:txBody>
      </p:sp>
      <p:sp>
        <p:nvSpPr>
          <p:cNvPr id="5" name="Rectangle 4">
            <a:extLst>
              <a:ext uri="{FF2B5EF4-FFF2-40B4-BE49-F238E27FC236}">
                <a16:creationId xmlns:a16="http://schemas.microsoft.com/office/drawing/2014/main" xmlns="" id="{1CB1AADE-6075-C548-9CDD-6EA12050BD66}"/>
              </a:ext>
            </a:extLst>
          </p:cNvPr>
          <p:cNvSpPr/>
          <p:nvPr/>
        </p:nvSpPr>
        <p:spPr>
          <a:xfrm>
            <a:off x="1016000" y="797680"/>
            <a:ext cx="3029997" cy="707886"/>
          </a:xfrm>
          <a:prstGeom prst="rect">
            <a:avLst/>
          </a:prstGeom>
        </p:spPr>
        <p:txBody>
          <a:bodyPr wrap="none">
            <a:spAutoFit/>
          </a:bodyPr>
          <a:lstStyle/>
          <a:p>
            <a:r>
              <a:rPr lang="en-US" sz="4000" b="1" dirty="0"/>
              <a:t>Reference :</a:t>
            </a:r>
          </a:p>
        </p:txBody>
      </p:sp>
    </p:spTree>
    <p:extLst>
      <p:ext uri="{BB962C8B-B14F-4D97-AF65-F5344CB8AC3E}">
        <p14:creationId xmlns:p14="http://schemas.microsoft.com/office/powerpoint/2010/main" val="28475275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E06001BC-AA4D-DE4E-A32E-DD7F37ECE30C}"/>
              </a:ext>
            </a:extLst>
          </p:cNvPr>
          <p:cNvPicPr>
            <a:picLocks noChangeAspect="1"/>
          </p:cNvPicPr>
          <p:nvPr/>
        </p:nvPicPr>
        <p:blipFill>
          <a:blip r:embed="rId2"/>
          <a:stretch>
            <a:fillRect/>
          </a:stretch>
        </p:blipFill>
        <p:spPr>
          <a:xfrm>
            <a:off x="1524000" y="857250"/>
            <a:ext cx="9144000" cy="5143500"/>
          </a:xfrm>
          <a:prstGeom prst="rect">
            <a:avLst/>
          </a:prstGeom>
        </p:spPr>
      </p:pic>
      <p:sp>
        <p:nvSpPr>
          <p:cNvPr id="3" name="TextBox 2">
            <a:extLst>
              <a:ext uri="{FF2B5EF4-FFF2-40B4-BE49-F238E27FC236}">
                <a16:creationId xmlns:a16="http://schemas.microsoft.com/office/drawing/2014/main" xmlns="" id="{1E57793A-8013-294B-96C6-84E5FF6850AF}"/>
              </a:ext>
            </a:extLst>
          </p:cNvPr>
          <p:cNvSpPr txBox="1"/>
          <p:nvPr/>
        </p:nvSpPr>
        <p:spPr>
          <a:xfrm>
            <a:off x="3646311" y="272475"/>
            <a:ext cx="4622547" cy="584775"/>
          </a:xfrm>
          <a:prstGeom prst="rect">
            <a:avLst/>
          </a:prstGeom>
          <a:noFill/>
        </p:spPr>
        <p:txBody>
          <a:bodyPr wrap="none" rtlCol="0">
            <a:spAutoFit/>
          </a:bodyPr>
          <a:lstStyle/>
          <a:p>
            <a:r>
              <a:rPr lang="en-US" sz="3200" dirty="0">
                <a:latin typeface="Brush Script MT" panose="03060802040406070304" pitchFamily="66" charset="-122"/>
                <a:ea typeface="Brush Script MT" panose="03060802040406070304" pitchFamily="66" charset="-122"/>
                <a:cs typeface="Brush Script MT" panose="03060802040406070304" pitchFamily="66" charset="-122"/>
              </a:rPr>
              <a:t>Presented By </a:t>
            </a:r>
            <a:r>
              <a:rPr lang="en-US" sz="3200" dirty="0" err="1">
                <a:latin typeface="Brush Script MT" panose="03060802040406070304" pitchFamily="66" charset="-122"/>
                <a:ea typeface="Brush Script MT" panose="03060802040406070304" pitchFamily="66" charset="-122"/>
                <a:cs typeface="Brush Script MT" panose="03060802040406070304" pitchFamily="66" charset="-122"/>
              </a:rPr>
              <a:t>Ayub</a:t>
            </a:r>
            <a:r>
              <a:rPr lang="en-US" sz="3200" dirty="0">
                <a:latin typeface="Brush Script MT" panose="03060802040406070304" pitchFamily="66" charset="-122"/>
                <a:ea typeface="Brush Script MT" panose="03060802040406070304" pitchFamily="66" charset="-122"/>
                <a:cs typeface="Brush Script MT" panose="03060802040406070304" pitchFamily="66" charset="-122"/>
              </a:rPr>
              <a:t> El </a:t>
            </a:r>
            <a:r>
              <a:rPr lang="en-US" sz="3200" dirty="0" err="1">
                <a:latin typeface="Brush Script MT" panose="03060802040406070304" pitchFamily="66" charset="-122"/>
                <a:ea typeface="Brush Script MT" panose="03060802040406070304" pitchFamily="66" charset="-122"/>
                <a:cs typeface="Brush Script MT" panose="03060802040406070304" pitchFamily="66" charset="-122"/>
              </a:rPr>
              <a:t>Mesmary</a:t>
            </a:r>
            <a:endParaRPr lang="en-US" sz="3200" dirty="0">
              <a:latin typeface="Brush Script MT" panose="03060802040406070304" pitchFamily="66" charset="-122"/>
              <a:ea typeface="Brush Script MT" panose="03060802040406070304" pitchFamily="66" charset="-122"/>
              <a:cs typeface="Brush Script MT" panose="03060802040406070304" pitchFamily="66" charset="-122"/>
            </a:endParaRPr>
          </a:p>
        </p:txBody>
      </p:sp>
      <p:sp>
        <p:nvSpPr>
          <p:cNvPr id="4" name="TextBox 3">
            <a:extLst>
              <a:ext uri="{FF2B5EF4-FFF2-40B4-BE49-F238E27FC236}">
                <a16:creationId xmlns:a16="http://schemas.microsoft.com/office/drawing/2014/main" xmlns="" id="{78AEAF94-9669-5349-B40B-A229D2DEB292}"/>
              </a:ext>
            </a:extLst>
          </p:cNvPr>
          <p:cNvSpPr txBox="1"/>
          <p:nvPr/>
        </p:nvSpPr>
        <p:spPr>
          <a:xfrm>
            <a:off x="5746044" y="6299200"/>
            <a:ext cx="732893" cy="461665"/>
          </a:xfrm>
          <a:prstGeom prst="rect">
            <a:avLst/>
          </a:prstGeom>
          <a:noFill/>
        </p:spPr>
        <p:txBody>
          <a:bodyPr wrap="none" rtlCol="0">
            <a:spAutoFit/>
          </a:bodyPr>
          <a:lstStyle/>
          <a:p>
            <a:r>
              <a:rPr lang="en-US" sz="2400" dirty="0">
                <a:latin typeface="Brush Script MT" panose="03060802040406070304" pitchFamily="66" charset="-122"/>
                <a:ea typeface="Brush Script MT" panose="03060802040406070304" pitchFamily="66" charset="-122"/>
                <a:cs typeface="Brush Script MT" panose="03060802040406070304" pitchFamily="66" charset="-122"/>
              </a:rPr>
              <a:t>2298</a:t>
            </a:r>
          </a:p>
        </p:txBody>
      </p:sp>
      <p:sp>
        <p:nvSpPr>
          <p:cNvPr id="5" name="Date Placeholder 4">
            <a:extLst>
              <a:ext uri="{FF2B5EF4-FFF2-40B4-BE49-F238E27FC236}">
                <a16:creationId xmlns:a16="http://schemas.microsoft.com/office/drawing/2014/main" xmlns="" id="{6B3467E5-93D6-EB42-ACDD-33ADEA2589A8}"/>
              </a:ext>
            </a:extLst>
          </p:cNvPr>
          <p:cNvSpPr>
            <a:spLocks noGrp="1"/>
          </p:cNvSpPr>
          <p:nvPr>
            <p:ph type="dt" sz="half" idx="10"/>
          </p:nvPr>
        </p:nvSpPr>
        <p:spPr/>
        <p:txBody>
          <a:bodyPr/>
          <a:lstStyle/>
          <a:p>
            <a:fld id="{2C3459F9-9004-4A47-886A-E13BBD6828AA}" type="datetime2">
              <a:rPr lang="en-US" noProof="0" smtClean="0"/>
              <a:t>Sunday, January 10, 2021</a:t>
            </a:fld>
            <a:endParaRPr lang="en-US" noProof="0" dirty="0"/>
          </a:p>
        </p:txBody>
      </p:sp>
      <p:sp>
        <p:nvSpPr>
          <p:cNvPr id="6" name="Slide Number Placeholder 5">
            <a:extLst>
              <a:ext uri="{FF2B5EF4-FFF2-40B4-BE49-F238E27FC236}">
                <a16:creationId xmlns:a16="http://schemas.microsoft.com/office/drawing/2014/main" xmlns="" id="{C6A8D817-F5D4-FD47-B825-053C93973AC0}"/>
              </a:ext>
            </a:extLst>
          </p:cNvPr>
          <p:cNvSpPr>
            <a:spLocks noGrp="1"/>
          </p:cNvSpPr>
          <p:nvPr>
            <p:ph type="sldNum" sz="quarter" idx="12"/>
          </p:nvPr>
        </p:nvSpPr>
        <p:spPr/>
        <p:txBody>
          <a:bodyPr/>
          <a:lstStyle/>
          <a:p>
            <a:fld id="{3A98EE3D-8CD1-4C3F-BD1C-C98C9596463C}" type="slidenum">
              <a:rPr lang="en-US" noProof="0" smtClean="0"/>
              <a:t>8</a:t>
            </a:fld>
            <a:endParaRPr lang="en-US" noProof="0" dirty="0"/>
          </a:p>
        </p:txBody>
      </p:sp>
    </p:spTree>
    <p:extLst>
      <p:ext uri="{BB962C8B-B14F-4D97-AF65-F5344CB8AC3E}">
        <p14:creationId xmlns:p14="http://schemas.microsoft.com/office/powerpoint/2010/main" val="312272742"/>
      </p:ext>
    </p:extLst>
  </p:cSld>
  <p:clrMapOvr>
    <a:masterClrMapping/>
  </p:clrMapOvr>
</p:sld>
</file>

<file path=ppt/theme/theme1.xml><?xml version="1.0" encoding="utf-8"?>
<a:theme xmlns:a="http://schemas.openxmlformats.org/drawingml/2006/main" name="RetrospectVTI">
  <a:themeElements>
    <a:clrScheme name="MONO">
      <a:dk1>
        <a:srgbClr val="000000"/>
      </a:dk1>
      <a:lt1>
        <a:srgbClr val="ECEEF7"/>
      </a:lt1>
      <a:dk2>
        <a:srgbClr val="000000"/>
      </a:dk2>
      <a:lt2>
        <a:srgbClr val="F5F8FF"/>
      </a:lt2>
      <a:accent1>
        <a:srgbClr val="ECEEF7"/>
      </a:accent1>
      <a:accent2>
        <a:srgbClr val="F5F8FF"/>
      </a:accent2>
      <a:accent3>
        <a:srgbClr val="A1A2A9"/>
      </a:accent3>
      <a:accent4>
        <a:srgbClr val="141514"/>
      </a:accent4>
      <a:accent5>
        <a:srgbClr val="000000"/>
      </a:accent5>
      <a:accent6>
        <a:srgbClr val="96969C"/>
      </a:accent6>
      <a:hlink>
        <a:srgbClr val="5F6063"/>
      </a:hlink>
      <a:folHlink>
        <a:srgbClr val="91919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Sales Pitch" id="{BA0280BF-E6B4-464B-BF28-F0D2A23065D1}" vid="{A1F0DEB3-06CD-4A85-8D08-B66BE056CE0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RetrospectVTI</Template>
  <TotalTime>0</TotalTime>
  <Words>226</Words>
  <Application>Microsoft Office PowerPoint</Application>
  <PresentationFormat>Widescreen</PresentationFormat>
  <Paragraphs>45</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Brush Script MT</vt:lpstr>
      <vt:lpstr>Calibri</vt:lpstr>
      <vt:lpstr>Century Gothic</vt:lpstr>
      <vt:lpstr>Helvetica Neue Medium</vt:lpstr>
      <vt:lpstr>RetrospectVTI</vt:lpstr>
      <vt:lpstr>employees rights and responsibilities towards the company</vt:lpstr>
      <vt:lpstr>content</vt:lpstr>
      <vt:lpstr>Introduction</vt:lpstr>
      <vt:lpstr>Know your workplace rights and responsibilities </vt:lpstr>
      <vt:lpstr>Safety and healthy </vt:lpstr>
      <vt:lpstr>conclusion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2020-12-26T12:46:56Z</dcterms:created>
  <dcterms:modified xsi:type="dcterms:W3CDTF">2021-01-10T07:06:09Z</dcterms:modified>
</cp:coreProperties>
</file>