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2"/>
  </p:notesMasterIdLst>
  <p:sldIdLst>
    <p:sldId id="305" r:id="rId2"/>
    <p:sldId id="257" r:id="rId3"/>
    <p:sldId id="259" r:id="rId4"/>
    <p:sldId id="266" r:id="rId5"/>
    <p:sldId id="261" r:id="rId6"/>
    <p:sldId id="262" r:id="rId7"/>
    <p:sldId id="306" r:id="rId8"/>
    <p:sldId id="307" r:id="rId9"/>
    <p:sldId id="308" r:id="rId10"/>
    <p:sldId id="311" r:id="rId11"/>
  </p:sldIdLst>
  <p:sldSz cx="9144000" cy="5143500" type="screen16x9"/>
  <p:notesSz cx="6858000" cy="9144000"/>
  <p:embeddedFontLst>
    <p:embeddedFont>
      <p:font typeface="Bodoni" panose="020B0604020202020204" charset="0"/>
      <p:regular r:id="rId13"/>
      <p:bold r:id="rId14"/>
      <p:italic r:id="rId15"/>
      <p:boldItalic r:id="rId16"/>
    </p:embeddedFont>
    <p:embeddedFont>
      <p:font typeface="Ubuntu Light" panose="020B0604020202020204" charset="0"/>
      <p:regular r:id="rId17"/>
      <p:bold r:id="rId18"/>
      <p:italic r:id="rId19"/>
      <p:boldItalic r:id="rId20"/>
    </p:embeddedFont>
    <p:embeddedFont>
      <p:font typeface="Ubuntu" panose="020B0604020202020204" charset="0"/>
      <p:regular r:id="rId21"/>
      <p:bold r:id="rId22"/>
      <p:italic r:id="rId23"/>
      <p:boldItalic r:id="rId24"/>
    </p:embeddedFont>
    <p:embeddedFont>
      <p:font typeface="Arvo" panose="020B060402020202020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D480E26C-4BF7-4C39-AA4E-14A8474F4AC8}">
          <p14:sldIdLst>
            <p14:sldId id="305"/>
            <p14:sldId id="257"/>
            <p14:sldId id="259"/>
            <p14:sldId id="266"/>
            <p14:sldId id="261"/>
            <p14:sldId id="262"/>
            <p14:sldId id="306"/>
            <p14:sldId id="307"/>
            <p14:sldId id="308"/>
            <p14:sldId id="311"/>
          </p14:sldIdLst>
        </p14:section>
      </p14:sectionLst>
    </p:ext>
    <p:ext uri="{EFAFB233-063F-42B5-8137-9DF3F51BA10A}">
      <p15:sldGuideLst xmlns:p15="http://schemas.microsoft.com/office/powerpoint/2012/main">
        <p15:guide id="1" orient="horz">
          <p15:clr>
            <a:srgbClr val="A4A3A4"/>
          </p15:clr>
        </p15:guide>
        <p15:guide id="2" orient="horz" pos="3053">
          <p15:clr>
            <a:srgbClr val="A4A3A4"/>
          </p15:clr>
        </p15:guide>
        <p15:guide id="3" orient="horz" pos="2871">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1DD5690-DD6D-43F1-8820-63E7923A795D}">
  <a:tblStyle styleId="{D1DD5690-DD6D-43F1-8820-63E7923A795D}"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E97D8AD5-F601-478A-9D90-6040FAC65A8B}"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876" y="66"/>
      </p:cViewPr>
      <p:guideLst>
        <p:guide orient="horz"/>
        <p:guide orient="horz" pos="3053"/>
        <p:guide orient="horz" pos="2871"/>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16962327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442eb61d9d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442eb61d9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81583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442eb61d9d_0_6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442eb61d9d_0_6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33962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442eb61d9d_0_6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442eb61d9d_0_6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18465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442eb61d9d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442eb61d9d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79803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442eb61d9d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442eb61d9d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7744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ain Content" type="secHead">
  <p:cSld name="SECTION_HEADER">
    <p:bg>
      <p:bgPr>
        <a:solidFill>
          <a:schemeClr val="lt1"/>
        </a:solidFill>
        <a:effectLst/>
      </p:bgPr>
    </p:bg>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4698275" y="189950"/>
            <a:ext cx="5311200" cy="1114500"/>
          </a:xfrm>
          <a:prstGeom prst="rect">
            <a:avLst/>
          </a:prstGeom>
        </p:spPr>
        <p:txBody>
          <a:bodyPr spcFirstLastPara="1" wrap="square" lIns="91425" tIns="91425" rIns="91425" bIns="91425" anchor="b" anchorCtr="0">
            <a:noAutofit/>
          </a:bodyPr>
          <a:lstStyle>
            <a:lvl1pPr lvl="0" rtl="0">
              <a:lnSpc>
                <a:spcPct val="115000"/>
              </a:lnSpc>
              <a:spcBef>
                <a:spcPts val="0"/>
              </a:spcBef>
              <a:spcAft>
                <a:spcPts val="0"/>
              </a:spcAft>
              <a:buSzPts val="2400"/>
              <a:buNone/>
              <a:defRPr/>
            </a:lvl1pPr>
            <a:lvl2pPr lvl="1" rtl="0">
              <a:spcBef>
                <a:spcPts val="0"/>
              </a:spcBef>
              <a:spcAft>
                <a:spcPts val="0"/>
              </a:spcAft>
              <a:buClr>
                <a:schemeClr val="lt1"/>
              </a:buClr>
              <a:buSzPts val="4000"/>
              <a:buNone/>
              <a:defRPr sz="4000">
                <a:solidFill>
                  <a:schemeClr val="lt1"/>
                </a:solidFill>
              </a:defRPr>
            </a:lvl2pPr>
            <a:lvl3pPr lvl="2" rtl="0">
              <a:spcBef>
                <a:spcPts val="0"/>
              </a:spcBef>
              <a:spcAft>
                <a:spcPts val="0"/>
              </a:spcAft>
              <a:buClr>
                <a:schemeClr val="lt1"/>
              </a:buClr>
              <a:buSzPts val="4000"/>
              <a:buNone/>
              <a:defRPr sz="4000">
                <a:solidFill>
                  <a:schemeClr val="lt1"/>
                </a:solidFill>
              </a:defRPr>
            </a:lvl3pPr>
            <a:lvl4pPr lvl="3" rtl="0">
              <a:spcBef>
                <a:spcPts val="0"/>
              </a:spcBef>
              <a:spcAft>
                <a:spcPts val="0"/>
              </a:spcAft>
              <a:buClr>
                <a:schemeClr val="lt1"/>
              </a:buClr>
              <a:buSzPts val="4000"/>
              <a:buNone/>
              <a:defRPr sz="4000">
                <a:solidFill>
                  <a:schemeClr val="lt1"/>
                </a:solidFill>
              </a:defRPr>
            </a:lvl4pPr>
            <a:lvl5pPr lvl="4" rtl="0">
              <a:spcBef>
                <a:spcPts val="0"/>
              </a:spcBef>
              <a:spcAft>
                <a:spcPts val="0"/>
              </a:spcAft>
              <a:buClr>
                <a:schemeClr val="lt1"/>
              </a:buClr>
              <a:buSzPts val="4000"/>
              <a:buNone/>
              <a:defRPr sz="4000">
                <a:solidFill>
                  <a:schemeClr val="lt1"/>
                </a:solidFill>
              </a:defRPr>
            </a:lvl5pPr>
            <a:lvl6pPr lvl="5" rtl="0">
              <a:spcBef>
                <a:spcPts val="0"/>
              </a:spcBef>
              <a:spcAft>
                <a:spcPts val="0"/>
              </a:spcAft>
              <a:buClr>
                <a:schemeClr val="lt1"/>
              </a:buClr>
              <a:buSzPts val="4000"/>
              <a:buNone/>
              <a:defRPr sz="4000">
                <a:solidFill>
                  <a:schemeClr val="lt1"/>
                </a:solidFill>
              </a:defRPr>
            </a:lvl6pPr>
            <a:lvl7pPr lvl="6" rtl="0">
              <a:spcBef>
                <a:spcPts val="0"/>
              </a:spcBef>
              <a:spcAft>
                <a:spcPts val="0"/>
              </a:spcAft>
              <a:buClr>
                <a:schemeClr val="lt1"/>
              </a:buClr>
              <a:buSzPts val="4000"/>
              <a:buNone/>
              <a:defRPr sz="4000">
                <a:solidFill>
                  <a:schemeClr val="lt1"/>
                </a:solidFill>
              </a:defRPr>
            </a:lvl7pPr>
            <a:lvl8pPr lvl="7" rtl="0">
              <a:spcBef>
                <a:spcPts val="0"/>
              </a:spcBef>
              <a:spcAft>
                <a:spcPts val="0"/>
              </a:spcAft>
              <a:buClr>
                <a:schemeClr val="lt1"/>
              </a:buClr>
              <a:buSzPts val="4000"/>
              <a:buNone/>
              <a:defRPr sz="4000">
                <a:solidFill>
                  <a:schemeClr val="lt1"/>
                </a:solidFill>
              </a:defRPr>
            </a:lvl8pPr>
            <a:lvl9pPr lvl="8" rtl="0">
              <a:spcBef>
                <a:spcPts val="0"/>
              </a:spcBef>
              <a:spcAft>
                <a:spcPts val="0"/>
              </a:spcAft>
              <a:buClr>
                <a:schemeClr val="lt1"/>
              </a:buClr>
              <a:buSzPts val="4000"/>
              <a:buNone/>
              <a:defRPr sz="4000">
                <a:solidFill>
                  <a:schemeClr val="lt1"/>
                </a:solidFill>
              </a:defRPr>
            </a:lvl9pPr>
          </a:lstStyle>
          <a:p>
            <a:endParaRPr/>
          </a:p>
        </p:txBody>
      </p:sp>
      <p:sp>
        <p:nvSpPr>
          <p:cNvPr id="14" name="Google Shape;14;p3"/>
          <p:cNvSpPr txBox="1">
            <a:spLocks noGrp="1"/>
          </p:cNvSpPr>
          <p:nvPr>
            <p:ph type="subTitle" idx="1"/>
          </p:nvPr>
        </p:nvSpPr>
        <p:spPr>
          <a:xfrm>
            <a:off x="4696224" y="1709442"/>
            <a:ext cx="3367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5" name="Google Shape;15;p3"/>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CCCCCC"/>
                </a:solidFill>
                <a:latin typeface="Arvo"/>
                <a:ea typeface="Arvo"/>
                <a:cs typeface="Arvo"/>
                <a:sym typeface="Arvo"/>
              </a:defRPr>
            </a:lvl1pPr>
            <a:lvl2pPr lvl="1" rtl="0">
              <a:buNone/>
              <a:defRPr sz="1200">
                <a:solidFill>
                  <a:srgbClr val="CCCCCC"/>
                </a:solidFill>
                <a:latin typeface="Arvo"/>
                <a:ea typeface="Arvo"/>
                <a:cs typeface="Arvo"/>
                <a:sym typeface="Arvo"/>
              </a:defRPr>
            </a:lvl2pPr>
            <a:lvl3pPr lvl="2" rtl="0">
              <a:buNone/>
              <a:defRPr sz="1200">
                <a:solidFill>
                  <a:srgbClr val="CCCCCC"/>
                </a:solidFill>
                <a:latin typeface="Arvo"/>
                <a:ea typeface="Arvo"/>
                <a:cs typeface="Arvo"/>
                <a:sym typeface="Arvo"/>
              </a:defRPr>
            </a:lvl3pPr>
            <a:lvl4pPr lvl="3" rtl="0">
              <a:buNone/>
              <a:defRPr sz="1200">
                <a:solidFill>
                  <a:srgbClr val="CCCCCC"/>
                </a:solidFill>
                <a:latin typeface="Arvo"/>
                <a:ea typeface="Arvo"/>
                <a:cs typeface="Arvo"/>
                <a:sym typeface="Arvo"/>
              </a:defRPr>
            </a:lvl4pPr>
            <a:lvl5pPr lvl="4" rtl="0">
              <a:buNone/>
              <a:defRPr sz="1200">
                <a:solidFill>
                  <a:srgbClr val="CCCCCC"/>
                </a:solidFill>
                <a:latin typeface="Arvo"/>
                <a:ea typeface="Arvo"/>
                <a:cs typeface="Arvo"/>
                <a:sym typeface="Arvo"/>
              </a:defRPr>
            </a:lvl5pPr>
            <a:lvl6pPr lvl="5" rtl="0">
              <a:buNone/>
              <a:defRPr sz="1200">
                <a:solidFill>
                  <a:srgbClr val="CCCCCC"/>
                </a:solidFill>
                <a:latin typeface="Arvo"/>
                <a:ea typeface="Arvo"/>
                <a:cs typeface="Arvo"/>
                <a:sym typeface="Arvo"/>
              </a:defRPr>
            </a:lvl6pPr>
            <a:lvl7pPr lvl="6" rtl="0">
              <a:buNone/>
              <a:defRPr sz="1200">
                <a:solidFill>
                  <a:srgbClr val="CCCCCC"/>
                </a:solidFill>
                <a:latin typeface="Arvo"/>
                <a:ea typeface="Arvo"/>
                <a:cs typeface="Arvo"/>
                <a:sym typeface="Arvo"/>
              </a:defRPr>
            </a:lvl7pPr>
            <a:lvl8pPr lvl="7" rtl="0">
              <a:buNone/>
              <a:defRPr sz="1200">
                <a:solidFill>
                  <a:srgbClr val="CCCCCC"/>
                </a:solidFill>
                <a:latin typeface="Arvo"/>
                <a:ea typeface="Arvo"/>
                <a:cs typeface="Arvo"/>
                <a:sym typeface="Arvo"/>
              </a:defRPr>
            </a:lvl8pPr>
            <a:lvl9pPr lvl="8" rtl="0">
              <a:buNone/>
              <a:defRPr sz="1200">
                <a:solidFill>
                  <a:srgbClr val="CCCCCC"/>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16" name="Google Shape;16;p3"/>
          <p:cNvSpPr/>
          <p:nvPr/>
        </p:nvSpPr>
        <p:spPr>
          <a:xfrm>
            <a:off x="4572000" y="429350"/>
            <a:ext cx="2772000" cy="635700"/>
          </a:xfrm>
          <a:prstGeom prst="rect">
            <a:avLst/>
          </a:prstGeom>
          <a:noFill/>
          <a:ln w="381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4343"/>
              </a:solidFill>
            </a:endParaRPr>
          </a:p>
        </p:txBody>
      </p:sp>
      <p:sp>
        <p:nvSpPr>
          <p:cNvPr id="17" name="Google Shape;17;p3"/>
          <p:cNvSpPr txBox="1">
            <a:spLocks noGrp="1"/>
          </p:cNvSpPr>
          <p:nvPr>
            <p:ph type="title" idx="2"/>
          </p:nvPr>
        </p:nvSpPr>
        <p:spPr>
          <a:xfrm>
            <a:off x="4696225" y="1198788"/>
            <a:ext cx="5311200" cy="682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8" name="Google Shape;18;p3"/>
          <p:cNvSpPr txBox="1">
            <a:spLocks noGrp="1"/>
          </p:cNvSpPr>
          <p:nvPr>
            <p:ph type="subTitle" idx="3"/>
          </p:nvPr>
        </p:nvSpPr>
        <p:spPr>
          <a:xfrm>
            <a:off x="4696224" y="2836672"/>
            <a:ext cx="3367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19" name="Google Shape;19;p3"/>
          <p:cNvSpPr txBox="1">
            <a:spLocks noGrp="1"/>
          </p:cNvSpPr>
          <p:nvPr>
            <p:ph type="title" idx="4"/>
          </p:nvPr>
        </p:nvSpPr>
        <p:spPr>
          <a:xfrm>
            <a:off x="4696225" y="2326013"/>
            <a:ext cx="5311200" cy="682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20" name="Google Shape;20;p3"/>
          <p:cNvSpPr txBox="1">
            <a:spLocks noGrp="1"/>
          </p:cNvSpPr>
          <p:nvPr>
            <p:ph type="subTitle" idx="5"/>
          </p:nvPr>
        </p:nvSpPr>
        <p:spPr>
          <a:xfrm>
            <a:off x="4696224" y="3967490"/>
            <a:ext cx="33672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200"/>
            </a:lvl1pPr>
            <a:lvl2pPr lvl="1" rtl="0">
              <a:spcBef>
                <a:spcPts val="0"/>
              </a:spcBef>
              <a:spcAft>
                <a:spcPts val="0"/>
              </a:spcAft>
              <a:buNone/>
              <a:defRPr sz="1200"/>
            </a:lvl2pPr>
            <a:lvl3pPr lvl="2" rtl="0">
              <a:spcBef>
                <a:spcPts val="0"/>
              </a:spcBef>
              <a:spcAft>
                <a:spcPts val="0"/>
              </a:spcAft>
              <a:buNone/>
              <a:defRPr sz="1200"/>
            </a:lvl3pPr>
            <a:lvl4pPr lvl="3" rtl="0">
              <a:spcBef>
                <a:spcPts val="0"/>
              </a:spcBef>
              <a:spcAft>
                <a:spcPts val="0"/>
              </a:spcAft>
              <a:buNone/>
              <a:defRPr sz="1200"/>
            </a:lvl4pPr>
            <a:lvl5pPr lvl="4" rtl="0">
              <a:spcBef>
                <a:spcPts val="0"/>
              </a:spcBef>
              <a:spcAft>
                <a:spcPts val="0"/>
              </a:spcAft>
              <a:buNone/>
              <a:defRPr sz="1200"/>
            </a:lvl5pPr>
            <a:lvl6pPr lvl="5" rtl="0">
              <a:spcBef>
                <a:spcPts val="0"/>
              </a:spcBef>
              <a:spcAft>
                <a:spcPts val="0"/>
              </a:spcAft>
              <a:buNone/>
              <a:defRPr sz="1200"/>
            </a:lvl6pPr>
            <a:lvl7pPr lvl="6" rtl="0">
              <a:spcBef>
                <a:spcPts val="0"/>
              </a:spcBef>
              <a:spcAft>
                <a:spcPts val="0"/>
              </a:spcAft>
              <a:buNone/>
              <a:defRPr sz="1200"/>
            </a:lvl7pPr>
            <a:lvl8pPr lvl="7" rtl="0">
              <a:spcBef>
                <a:spcPts val="0"/>
              </a:spcBef>
              <a:spcAft>
                <a:spcPts val="0"/>
              </a:spcAft>
              <a:buNone/>
              <a:defRPr sz="1200"/>
            </a:lvl8pPr>
            <a:lvl9pPr lvl="8" rtl="0">
              <a:spcBef>
                <a:spcPts val="0"/>
              </a:spcBef>
              <a:spcAft>
                <a:spcPts val="0"/>
              </a:spcAft>
              <a:buNone/>
              <a:defRPr sz="1200"/>
            </a:lvl9pPr>
          </a:lstStyle>
          <a:p>
            <a:endParaRPr/>
          </a:p>
        </p:txBody>
      </p:sp>
      <p:sp>
        <p:nvSpPr>
          <p:cNvPr id="21" name="Google Shape;21;p3"/>
          <p:cNvSpPr txBox="1">
            <a:spLocks noGrp="1"/>
          </p:cNvSpPr>
          <p:nvPr>
            <p:ph type="title" idx="6"/>
          </p:nvPr>
        </p:nvSpPr>
        <p:spPr>
          <a:xfrm>
            <a:off x="4696225" y="3453254"/>
            <a:ext cx="5311200" cy="682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1800"/>
              <a:buNone/>
              <a:defRPr sz="1800"/>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22" name="Google Shape;22;p3"/>
          <p:cNvSpPr/>
          <p:nvPr/>
        </p:nvSpPr>
        <p:spPr>
          <a:xfrm>
            <a:off x="0" y="0"/>
            <a:ext cx="2855700" cy="5143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3582225" y="1426175"/>
            <a:ext cx="838800" cy="819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3582225" y="2553400"/>
            <a:ext cx="838800" cy="819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a:off x="3582225" y="3680625"/>
            <a:ext cx="838800" cy="819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txBox="1">
            <a:spLocks noGrp="1"/>
          </p:cNvSpPr>
          <p:nvPr>
            <p:ph type="title" idx="7" hasCustomPrompt="1"/>
          </p:nvPr>
        </p:nvSpPr>
        <p:spPr>
          <a:xfrm>
            <a:off x="3372225" y="1518275"/>
            <a:ext cx="1258800" cy="63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7" name="Google Shape;27;p3"/>
          <p:cNvSpPr txBox="1">
            <a:spLocks noGrp="1"/>
          </p:cNvSpPr>
          <p:nvPr>
            <p:ph type="title" idx="8" hasCustomPrompt="1"/>
          </p:nvPr>
        </p:nvSpPr>
        <p:spPr>
          <a:xfrm>
            <a:off x="3372225" y="2645500"/>
            <a:ext cx="1258800" cy="63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28" name="Google Shape;28;p3"/>
          <p:cNvSpPr txBox="1">
            <a:spLocks noGrp="1"/>
          </p:cNvSpPr>
          <p:nvPr>
            <p:ph type="title" idx="9" hasCustomPrompt="1"/>
          </p:nvPr>
        </p:nvSpPr>
        <p:spPr>
          <a:xfrm>
            <a:off x="3372225" y="3772725"/>
            <a:ext cx="1258800" cy="635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2800" b="1"/>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slide">
  <p:cSld name="CUSTOM">
    <p:bg>
      <p:bgPr>
        <a:solidFill>
          <a:schemeClr val="lt1"/>
        </a:solidFill>
        <a:effectLst/>
      </p:bgPr>
    </p:bg>
    <p:spTree>
      <p:nvGrpSpPr>
        <p:cNvPr id="1" name="Shape 45"/>
        <p:cNvGrpSpPr/>
        <p:nvPr/>
      </p:nvGrpSpPr>
      <p:grpSpPr>
        <a:xfrm>
          <a:off x="0" y="0"/>
          <a:ext cx="0" cy="0"/>
          <a:chOff x="0" y="0"/>
          <a:chExt cx="0" cy="0"/>
        </a:xfrm>
      </p:grpSpPr>
      <p:sp>
        <p:nvSpPr>
          <p:cNvPr id="46" name="Google Shape;46;p7"/>
          <p:cNvSpPr/>
          <p:nvPr/>
        </p:nvSpPr>
        <p:spPr>
          <a:xfrm>
            <a:off x="1395500" y="892500"/>
            <a:ext cx="6189000" cy="2731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7"/>
          <p:cNvSpPr txBox="1">
            <a:spLocks noGrp="1"/>
          </p:cNvSpPr>
          <p:nvPr>
            <p:ph type="subTitle" idx="1"/>
          </p:nvPr>
        </p:nvSpPr>
        <p:spPr>
          <a:xfrm>
            <a:off x="1894475" y="1126950"/>
            <a:ext cx="5397600" cy="2100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3000" b="1">
                <a:solidFill>
                  <a:schemeClr val="dk1"/>
                </a:solidFill>
                <a:latin typeface="Ubuntu"/>
                <a:ea typeface="Ubuntu"/>
                <a:cs typeface="Ubuntu"/>
                <a:sym typeface="Ubuntu"/>
              </a:defRPr>
            </a:lvl1pPr>
            <a:lvl2pPr lvl="1" rtl="0">
              <a:spcBef>
                <a:spcPts val="0"/>
              </a:spcBef>
              <a:spcAft>
                <a:spcPts val="0"/>
              </a:spcAft>
              <a:buNone/>
              <a:defRPr b="1">
                <a:solidFill>
                  <a:schemeClr val="dk1"/>
                </a:solidFill>
                <a:latin typeface="Arvo"/>
                <a:ea typeface="Arvo"/>
                <a:cs typeface="Arvo"/>
                <a:sym typeface="Arvo"/>
              </a:defRPr>
            </a:lvl2pPr>
            <a:lvl3pPr lvl="2" rtl="0">
              <a:spcBef>
                <a:spcPts val="0"/>
              </a:spcBef>
              <a:spcAft>
                <a:spcPts val="0"/>
              </a:spcAft>
              <a:buNone/>
              <a:defRPr b="1">
                <a:solidFill>
                  <a:schemeClr val="dk1"/>
                </a:solidFill>
                <a:latin typeface="Arvo"/>
                <a:ea typeface="Arvo"/>
                <a:cs typeface="Arvo"/>
                <a:sym typeface="Arvo"/>
              </a:defRPr>
            </a:lvl3pPr>
            <a:lvl4pPr lvl="3" rtl="0">
              <a:spcBef>
                <a:spcPts val="0"/>
              </a:spcBef>
              <a:spcAft>
                <a:spcPts val="0"/>
              </a:spcAft>
              <a:buNone/>
              <a:defRPr b="1">
                <a:solidFill>
                  <a:schemeClr val="dk1"/>
                </a:solidFill>
                <a:latin typeface="Arvo"/>
                <a:ea typeface="Arvo"/>
                <a:cs typeface="Arvo"/>
                <a:sym typeface="Arvo"/>
              </a:defRPr>
            </a:lvl4pPr>
            <a:lvl5pPr lvl="4" rtl="0">
              <a:spcBef>
                <a:spcPts val="0"/>
              </a:spcBef>
              <a:spcAft>
                <a:spcPts val="0"/>
              </a:spcAft>
              <a:buNone/>
              <a:defRPr b="1">
                <a:solidFill>
                  <a:schemeClr val="dk1"/>
                </a:solidFill>
                <a:latin typeface="Arvo"/>
                <a:ea typeface="Arvo"/>
                <a:cs typeface="Arvo"/>
                <a:sym typeface="Arvo"/>
              </a:defRPr>
            </a:lvl5pPr>
            <a:lvl6pPr lvl="5" rtl="0">
              <a:spcBef>
                <a:spcPts val="0"/>
              </a:spcBef>
              <a:spcAft>
                <a:spcPts val="0"/>
              </a:spcAft>
              <a:buNone/>
              <a:defRPr b="1">
                <a:solidFill>
                  <a:schemeClr val="dk1"/>
                </a:solidFill>
                <a:latin typeface="Arvo"/>
                <a:ea typeface="Arvo"/>
                <a:cs typeface="Arvo"/>
                <a:sym typeface="Arvo"/>
              </a:defRPr>
            </a:lvl6pPr>
            <a:lvl7pPr lvl="6" rtl="0">
              <a:spcBef>
                <a:spcPts val="0"/>
              </a:spcBef>
              <a:spcAft>
                <a:spcPts val="0"/>
              </a:spcAft>
              <a:buNone/>
              <a:defRPr b="1">
                <a:solidFill>
                  <a:schemeClr val="dk1"/>
                </a:solidFill>
                <a:latin typeface="Arvo"/>
                <a:ea typeface="Arvo"/>
                <a:cs typeface="Arvo"/>
                <a:sym typeface="Arvo"/>
              </a:defRPr>
            </a:lvl7pPr>
            <a:lvl8pPr lvl="7" rtl="0">
              <a:spcBef>
                <a:spcPts val="0"/>
              </a:spcBef>
              <a:spcAft>
                <a:spcPts val="0"/>
              </a:spcAft>
              <a:buNone/>
              <a:defRPr b="1">
                <a:solidFill>
                  <a:schemeClr val="dk1"/>
                </a:solidFill>
                <a:latin typeface="Arvo"/>
                <a:ea typeface="Arvo"/>
                <a:cs typeface="Arvo"/>
                <a:sym typeface="Arvo"/>
              </a:defRPr>
            </a:lvl8pPr>
            <a:lvl9pPr lvl="8" rtl="0">
              <a:spcBef>
                <a:spcPts val="0"/>
              </a:spcBef>
              <a:spcAft>
                <a:spcPts val="0"/>
              </a:spcAft>
              <a:buNone/>
              <a:defRPr b="1">
                <a:solidFill>
                  <a:schemeClr val="dk1"/>
                </a:solidFill>
                <a:latin typeface="Arvo"/>
                <a:ea typeface="Arvo"/>
                <a:cs typeface="Arvo"/>
                <a:sym typeface="Arvo"/>
              </a:defRPr>
            </a:lvl9pPr>
          </a:lstStyle>
          <a:p>
            <a:endParaRPr/>
          </a:p>
        </p:txBody>
      </p:sp>
      <p:sp>
        <p:nvSpPr>
          <p:cNvPr id="48" name="Google Shape;48;p7"/>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CCCCCC"/>
                </a:solidFill>
                <a:latin typeface="Arvo"/>
                <a:ea typeface="Arvo"/>
                <a:cs typeface="Arvo"/>
                <a:sym typeface="Arvo"/>
              </a:defRPr>
            </a:lvl1pPr>
            <a:lvl2pPr lvl="1" rtl="0">
              <a:buNone/>
              <a:defRPr sz="1200">
                <a:solidFill>
                  <a:srgbClr val="CCCCCC"/>
                </a:solidFill>
                <a:latin typeface="Arvo"/>
                <a:ea typeface="Arvo"/>
                <a:cs typeface="Arvo"/>
                <a:sym typeface="Arvo"/>
              </a:defRPr>
            </a:lvl2pPr>
            <a:lvl3pPr lvl="2" rtl="0">
              <a:buNone/>
              <a:defRPr sz="1200">
                <a:solidFill>
                  <a:srgbClr val="CCCCCC"/>
                </a:solidFill>
                <a:latin typeface="Arvo"/>
                <a:ea typeface="Arvo"/>
                <a:cs typeface="Arvo"/>
                <a:sym typeface="Arvo"/>
              </a:defRPr>
            </a:lvl3pPr>
            <a:lvl4pPr lvl="3" rtl="0">
              <a:buNone/>
              <a:defRPr sz="1200">
                <a:solidFill>
                  <a:srgbClr val="CCCCCC"/>
                </a:solidFill>
                <a:latin typeface="Arvo"/>
                <a:ea typeface="Arvo"/>
                <a:cs typeface="Arvo"/>
                <a:sym typeface="Arvo"/>
              </a:defRPr>
            </a:lvl4pPr>
            <a:lvl5pPr lvl="4" rtl="0">
              <a:buNone/>
              <a:defRPr sz="1200">
                <a:solidFill>
                  <a:srgbClr val="CCCCCC"/>
                </a:solidFill>
                <a:latin typeface="Arvo"/>
                <a:ea typeface="Arvo"/>
                <a:cs typeface="Arvo"/>
                <a:sym typeface="Arvo"/>
              </a:defRPr>
            </a:lvl5pPr>
            <a:lvl6pPr lvl="5" rtl="0">
              <a:buNone/>
              <a:defRPr sz="1200">
                <a:solidFill>
                  <a:srgbClr val="CCCCCC"/>
                </a:solidFill>
                <a:latin typeface="Arvo"/>
                <a:ea typeface="Arvo"/>
                <a:cs typeface="Arvo"/>
                <a:sym typeface="Arvo"/>
              </a:defRPr>
            </a:lvl6pPr>
            <a:lvl7pPr lvl="6" rtl="0">
              <a:buNone/>
              <a:defRPr sz="1200">
                <a:solidFill>
                  <a:srgbClr val="CCCCCC"/>
                </a:solidFill>
                <a:latin typeface="Arvo"/>
                <a:ea typeface="Arvo"/>
                <a:cs typeface="Arvo"/>
                <a:sym typeface="Arvo"/>
              </a:defRPr>
            </a:lvl7pPr>
            <a:lvl8pPr lvl="7" rtl="0">
              <a:buNone/>
              <a:defRPr sz="1200">
                <a:solidFill>
                  <a:srgbClr val="CCCCCC"/>
                </a:solidFill>
                <a:latin typeface="Arvo"/>
                <a:ea typeface="Arvo"/>
                <a:cs typeface="Arvo"/>
                <a:sym typeface="Arvo"/>
              </a:defRPr>
            </a:lvl8pPr>
            <a:lvl9pPr lvl="8" rtl="0">
              <a:buNone/>
              <a:defRPr sz="1200">
                <a:solidFill>
                  <a:srgbClr val="CCCCCC"/>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49" name="Google Shape;49;p7"/>
          <p:cNvSpPr txBox="1">
            <a:spLocks noGrp="1"/>
          </p:cNvSpPr>
          <p:nvPr>
            <p:ph type="subTitle" idx="2"/>
          </p:nvPr>
        </p:nvSpPr>
        <p:spPr>
          <a:xfrm>
            <a:off x="1894475" y="2977400"/>
            <a:ext cx="29208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solidFill>
                  <a:schemeClr val="lt1"/>
                </a:solidFill>
              </a:defRPr>
            </a:lvl1pPr>
            <a:lvl2pPr lvl="1" rtl="0">
              <a:spcBef>
                <a:spcPts val="0"/>
              </a:spcBef>
              <a:spcAft>
                <a:spcPts val="0"/>
              </a:spcAft>
              <a:buNone/>
              <a:defRPr>
                <a:solidFill>
                  <a:schemeClr val="lt1"/>
                </a:solidFill>
              </a:defRPr>
            </a:lvl2pPr>
            <a:lvl3pPr lvl="2" rtl="0">
              <a:spcBef>
                <a:spcPts val="0"/>
              </a:spcBef>
              <a:spcAft>
                <a:spcPts val="0"/>
              </a:spcAft>
              <a:buNone/>
              <a:defRPr>
                <a:solidFill>
                  <a:schemeClr val="lt1"/>
                </a:solidFill>
              </a:defRPr>
            </a:lvl3pPr>
            <a:lvl4pPr lvl="3" rtl="0">
              <a:spcBef>
                <a:spcPts val="0"/>
              </a:spcBef>
              <a:spcAft>
                <a:spcPts val="0"/>
              </a:spcAft>
              <a:buNone/>
              <a:defRPr>
                <a:solidFill>
                  <a:schemeClr val="lt1"/>
                </a:solidFill>
              </a:defRPr>
            </a:lvl4pPr>
            <a:lvl5pPr lvl="4" rtl="0">
              <a:spcBef>
                <a:spcPts val="0"/>
              </a:spcBef>
              <a:spcAft>
                <a:spcPts val="0"/>
              </a:spcAft>
              <a:buNone/>
              <a:defRPr>
                <a:solidFill>
                  <a:schemeClr val="lt1"/>
                </a:solidFill>
              </a:defRPr>
            </a:lvl5pPr>
            <a:lvl6pPr lvl="5" rtl="0">
              <a:spcBef>
                <a:spcPts val="0"/>
              </a:spcBef>
              <a:spcAft>
                <a:spcPts val="0"/>
              </a:spcAft>
              <a:buNone/>
              <a:defRPr>
                <a:solidFill>
                  <a:schemeClr val="lt1"/>
                </a:solidFill>
              </a:defRPr>
            </a:lvl6pPr>
            <a:lvl7pPr lvl="6" rtl="0">
              <a:spcBef>
                <a:spcPts val="0"/>
              </a:spcBef>
              <a:spcAft>
                <a:spcPts val="0"/>
              </a:spcAft>
              <a:buNone/>
              <a:defRPr>
                <a:solidFill>
                  <a:schemeClr val="lt1"/>
                </a:solidFill>
              </a:defRPr>
            </a:lvl7pPr>
            <a:lvl8pPr lvl="7" rtl="0">
              <a:spcBef>
                <a:spcPts val="0"/>
              </a:spcBef>
              <a:spcAft>
                <a:spcPts val="0"/>
              </a:spcAft>
              <a:buNone/>
              <a:defRPr>
                <a:solidFill>
                  <a:schemeClr val="lt1"/>
                </a:solidFill>
              </a:defRPr>
            </a:lvl8pPr>
            <a:lvl9pPr lvl="8" rtl="0">
              <a:spcBef>
                <a:spcPts val="0"/>
              </a:spcBef>
              <a:spcAft>
                <a:spcPts val="0"/>
              </a:spcAft>
              <a:buNone/>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mp; body slide" type="tx">
  <p:cSld name="TITLE_AND_BODY">
    <p:bg>
      <p:bgPr>
        <a:solidFill>
          <a:schemeClr val="lt1"/>
        </a:solidFill>
        <a:effectLst/>
      </p:bgPr>
    </p:bg>
    <p:spTree>
      <p:nvGrpSpPr>
        <p:cNvPr id="1" name="Shape 50"/>
        <p:cNvGrpSpPr/>
        <p:nvPr/>
      </p:nvGrpSpPr>
      <p:grpSpPr>
        <a:xfrm>
          <a:off x="0" y="0"/>
          <a:ext cx="0" cy="0"/>
          <a:chOff x="0" y="0"/>
          <a:chExt cx="0" cy="0"/>
        </a:xfrm>
      </p:grpSpPr>
      <p:sp>
        <p:nvSpPr>
          <p:cNvPr id="51" name="Google Shape;51;p8"/>
          <p:cNvSpPr/>
          <p:nvPr/>
        </p:nvSpPr>
        <p:spPr>
          <a:xfrm>
            <a:off x="406950" y="352200"/>
            <a:ext cx="83301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8"/>
          <p:cNvSpPr txBox="1">
            <a:spLocks noGrp="1"/>
          </p:cNvSpPr>
          <p:nvPr>
            <p:ph type="title"/>
          </p:nvPr>
        </p:nvSpPr>
        <p:spPr>
          <a:xfrm>
            <a:off x="0" y="216225"/>
            <a:ext cx="9144000" cy="913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200"/>
              <a:buNone/>
              <a:defRPr sz="2200" b="1"/>
            </a:lvl1pPr>
            <a:lvl2pPr lvl="1" algn="ctr" rtl="0">
              <a:spcBef>
                <a:spcPts val="0"/>
              </a:spcBef>
              <a:spcAft>
                <a:spcPts val="0"/>
              </a:spcAft>
              <a:buSzPts val="2400"/>
              <a:buFont typeface="Bodoni"/>
              <a:buNone/>
              <a:defRPr b="1">
                <a:latin typeface="Bodoni"/>
                <a:ea typeface="Bodoni"/>
                <a:cs typeface="Bodoni"/>
                <a:sym typeface="Bodoni"/>
              </a:defRPr>
            </a:lvl2pPr>
            <a:lvl3pPr lvl="2" algn="ctr" rtl="0">
              <a:spcBef>
                <a:spcPts val="0"/>
              </a:spcBef>
              <a:spcAft>
                <a:spcPts val="0"/>
              </a:spcAft>
              <a:buSzPts val="2400"/>
              <a:buFont typeface="Bodoni"/>
              <a:buNone/>
              <a:defRPr b="1">
                <a:latin typeface="Bodoni"/>
                <a:ea typeface="Bodoni"/>
                <a:cs typeface="Bodoni"/>
                <a:sym typeface="Bodoni"/>
              </a:defRPr>
            </a:lvl3pPr>
            <a:lvl4pPr lvl="3" algn="ctr" rtl="0">
              <a:spcBef>
                <a:spcPts val="0"/>
              </a:spcBef>
              <a:spcAft>
                <a:spcPts val="0"/>
              </a:spcAft>
              <a:buSzPts val="2400"/>
              <a:buFont typeface="Bodoni"/>
              <a:buNone/>
              <a:defRPr b="1">
                <a:latin typeface="Bodoni"/>
                <a:ea typeface="Bodoni"/>
                <a:cs typeface="Bodoni"/>
                <a:sym typeface="Bodoni"/>
              </a:defRPr>
            </a:lvl4pPr>
            <a:lvl5pPr lvl="4" algn="ctr" rtl="0">
              <a:spcBef>
                <a:spcPts val="0"/>
              </a:spcBef>
              <a:spcAft>
                <a:spcPts val="0"/>
              </a:spcAft>
              <a:buSzPts val="2400"/>
              <a:buFont typeface="Bodoni"/>
              <a:buNone/>
              <a:defRPr b="1">
                <a:latin typeface="Bodoni"/>
                <a:ea typeface="Bodoni"/>
                <a:cs typeface="Bodoni"/>
                <a:sym typeface="Bodoni"/>
              </a:defRPr>
            </a:lvl5pPr>
            <a:lvl6pPr lvl="5" algn="ctr" rtl="0">
              <a:spcBef>
                <a:spcPts val="0"/>
              </a:spcBef>
              <a:spcAft>
                <a:spcPts val="0"/>
              </a:spcAft>
              <a:buSzPts val="2400"/>
              <a:buFont typeface="Bodoni"/>
              <a:buNone/>
              <a:defRPr b="1">
                <a:latin typeface="Bodoni"/>
                <a:ea typeface="Bodoni"/>
                <a:cs typeface="Bodoni"/>
                <a:sym typeface="Bodoni"/>
              </a:defRPr>
            </a:lvl6pPr>
            <a:lvl7pPr lvl="6" algn="ctr" rtl="0">
              <a:spcBef>
                <a:spcPts val="0"/>
              </a:spcBef>
              <a:spcAft>
                <a:spcPts val="0"/>
              </a:spcAft>
              <a:buSzPts val="2400"/>
              <a:buFont typeface="Bodoni"/>
              <a:buNone/>
              <a:defRPr b="1">
                <a:latin typeface="Bodoni"/>
                <a:ea typeface="Bodoni"/>
                <a:cs typeface="Bodoni"/>
                <a:sym typeface="Bodoni"/>
              </a:defRPr>
            </a:lvl7pPr>
            <a:lvl8pPr lvl="7" algn="ctr" rtl="0">
              <a:spcBef>
                <a:spcPts val="0"/>
              </a:spcBef>
              <a:spcAft>
                <a:spcPts val="0"/>
              </a:spcAft>
              <a:buSzPts val="2400"/>
              <a:buFont typeface="Bodoni"/>
              <a:buNone/>
              <a:defRPr b="1">
                <a:latin typeface="Bodoni"/>
                <a:ea typeface="Bodoni"/>
                <a:cs typeface="Bodoni"/>
                <a:sym typeface="Bodoni"/>
              </a:defRPr>
            </a:lvl8pPr>
            <a:lvl9pPr lvl="8" algn="ctr" rtl="0">
              <a:spcBef>
                <a:spcPts val="0"/>
              </a:spcBef>
              <a:spcAft>
                <a:spcPts val="0"/>
              </a:spcAft>
              <a:buSzPts val="2400"/>
              <a:buFont typeface="Bodoni"/>
              <a:buNone/>
              <a:defRPr b="1">
                <a:latin typeface="Bodoni"/>
                <a:ea typeface="Bodoni"/>
                <a:cs typeface="Bodoni"/>
                <a:sym typeface="Bodoni"/>
              </a:defRPr>
            </a:lvl9pPr>
          </a:lstStyle>
          <a:p>
            <a:endParaRPr/>
          </a:p>
        </p:txBody>
      </p:sp>
      <p:sp>
        <p:nvSpPr>
          <p:cNvPr id="53" name="Google Shape;53;p8"/>
          <p:cNvSpPr txBox="1">
            <a:spLocks noGrp="1"/>
          </p:cNvSpPr>
          <p:nvPr>
            <p:ph type="body" idx="1"/>
          </p:nvPr>
        </p:nvSpPr>
        <p:spPr>
          <a:xfrm>
            <a:off x="1454050" y="1904925"/>
            <a:ext cx="5877000" cy="2502000"/>
          </a:xfrm>
          <a:prstGeom prst="rect">
            <a:avLst/>
          </a:prstGeom>
        </p:spPr>
        <p:txBody>
          <a:bodyPr spcFirstLastPara="1" wrap="square" lIns="91425" tIns="91425" rIns="91425" bIns="91425" anchor="t" anchorCtr="0">
            <a:noAutofit/>
          </a:bodyPr>
          <a:lstStyle>
            <a:lvl1pPr marL="457200" lvl="0" indent="-317500" algn="ctr" rtl="0">
              <a:lnSpc>
                <a:spcPct val="100000"/>
              </a:lnSpc>
              <a:spcBef>
                <a:spcPts val="0"/>
              </a:spcBef>
              <a:spcAft>
                <a:spcPts val="0"/>
              </a:spcAft>
              <a:buSzPts val="1400"/>
              <a:buChar char="●"/>
              <a:defRPr sz="1400"/>
            </a:lvl1pPr>
            <a:lvl2pPr marL="914400" lvl="1" indent="-317500" algn="ctr" rtl="0">
              <a:lnSpc>
                <a:spcPct val="100000"/>
              </a:lnSpc>
              <a:spcBef>
                <a:spcPts val="0"/>
              </a:spcBef>
              <a:spcAft>
                <a:spcPts val="0"/>
              </a:spcAft>
              <a:buSzPts val="1400"/>
              <a:buChar char="○"/>
              <a:defRPr sz="1400"/>
            </a:lvl2pPr>
            <a:lvl3pPr marL="1371600" lvl="2" indent="-311150" algn="ctr" rtl="0">
              <a:lnSpc>
                <a:spcPct val="100000"/>
              </a:lnSpc>
              <a:spcBef>
                <a:spcPts val="0"/>
              </a:spcBef>
              <a:spcAft>
                <a:spcPts val="0"/>
              </a:spcAft>
              <a:buSzPts val="1300"/>
              <a:buChar char="■"/>
              <a:defRPr sz="1300"/>
            </a:lvl3pPr>
            <a:lvl4pPr marL="1828800" lvl="3" indent="-311150" algn="ctr" rtl="0">
              <a:lnSpc>
                <a:spcPct val="100000"/>
              </a:lnSpc>
              <a:spcBef>
                <a:spcPts val="0"/>
              </a:spcBef>
              <a:spcAft>
                <a:spcPts val="0"/>
              </a:spcAft>
              <a:buSzPts val="1300"/>
              <a:buChar char="●"/>
              <a:defRPr sz="1300"/>
            </a:lvl4pPr>
            <a:lvl5pPr marL="2286000" lvl="4" indent="-304800" algn="ctr" rtl="0">
              <a:lnSpc>
                <a:spcPct val="100000"/>
              </a:lnSpc>
              <a:spcBef>
                <a:spcPts val="0"/>
              </a:spcBef>
              <a:spcAft>
                <a:spcPts val="0"/>
              </a:spcAft>
              <a:buSzPts val="1200"/>
              <a:buChar char="○"/>
              <a:defRPr sz="1200"/>
            </a:lvl5pPr>
            <a:lvl6pPr marL="2743200" lvl="5" indent="-304800" algn="ctr" rtl="0">
              <a:lnSpc>
                <a:spcPct val="100000"/>
              </a:lnSpc>
              <a:spcBef>
                <a:spcPts val="0"/>
              </a:spcBef>
              <a:spcAft>
                <a:spcPts val="0"/>
              </a:spcAft>
              <a:buSzPts val="1200"/>
              <a:buChar char="■"/>
              <a:defRPr sz="1200"/>
            </a:lvl6pPr>
            <a:lvl7pPr marL="3200400" lvl="6" indent="-298450" algn="ctr" rtl="0">
              <a:lnSpc>
                <a:spcPct val="100000"/>
              </a:lnSpc>
              <a:spcBef>
                <a:spcPts val="0"/>
              </a:spcBef>
              <a:spcAft>
                <a:spcPts val="0"/>
              </a:spcAft>
              <a:buSzPts val="1100"/>
              <a:buChar char="●"/>
              <a:defRPr sz="1100"/>
            </a:lvl7pPr>
            <a:lvl8pPr marL="3657600" lvl="7" indent="-298450" algn="ctr" rtl="0">
              <a:lnSpc>
                <a:spcPct val="100000"/>
              </a:lnSpc>
              <a:spcBef>
                <a:spcPts val="0"/>
              </a:spcBef>
              <a:spcAft>
                <a:spcPts val="0"/>
              </a:spcAft>
              <a:buSzPts val="1100"/>
              <a:buChar char="○"/>
              <a:defRPr sz="1100"/>
            </a:lvl8pPr>
            <a:lvl9pPr marL="4114800" lvl="8" indent="-292100" algn="ctr" rtl="0">
              <a:lnSpc>
                <a:spcPct val="100000"/>
              </a:lnSpc>
              <a:spcBef>
                <a:spcPts val="0"/>
              </a:spcBef>
              <a:spcAft>
                <a:spcPts val="0"/>
              </a:spcAft>
              <a:buSzPts val="1000"/>
              <a:buChar char="■"/>
              <a:defRPr sz="1000"/>
            </a:lvl9pPr>
          </a:lstStyle>
          <a:p>
            <a:endParaRPr/>
          </a:p>
        </p:txBody>
      </p:sp>
      <p:sp>
        <p:nvSpPr>
          <p:cNvPr id="54" name="Google Shape;54;p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CCCCCC"/>
                </a:solidFill>
                <a:latin typeface="Arvo"/>
                <a:ea typeface="Arvo"/>
                <a:cs typeface="Arvo"/>
                <a:sym typeface="Arvo"/>
              </a:defRPr>
            </a:lvl1pPr>
            <a:lvl2pPr lvl="1" rtl="0">
              <a:buNone/>
              <a:defRPr sz="1200">
                <a:solidFill>
                  <a:srgbClr val="CCCCCC"/>
                </a:solidFill>
                <a:latin typeface="Arvo"/>
                <a:ea typeface="Arvo"/>
                <a:cs typeface="Arvo"/>
                <a:sym typeface="Arvo"/>
              </a:defRPr>
            </a:lvl2pPr>
            <a:lvl3pPr lvl="2" rtl="0">
              <a:buNone/>
              <a:defRPr sz="1200">
                <a:solidFill>
                  <a:srgbClr val="CCCCCC"/>
                </a:solidFill>
                <a:latin typeface="Arvo"/>
                <a:ea typeface="Arvo"/>
                <a:cs typeface="Arvo"/>
                <a:sym typeface="Arvo"/>
              </a:defRPr>
            </a:lvl3pPr>
            <a:lvl4pPr lvl="3" rtl="0">
              <a:buNone/>
              <a:defRPr sz="1200">
                <a:solidFill>
                  <a:srgbClr val="CCCCCC"/>
                </a:solidFill>
                <a:latin typeface="Arvo"/>
                <a:ea typeface="Arvo"/>
                <a:cs typeface="Arvo"/>
                <a:sym typeface="Arvo"/>
              </a:defRPr>
            </a:lvl4pPr>
            <a:lvl5pPr lvl="4" rtl="0">
              <a:buNone/>
              <a:defRPr sz="1200">
                <a:solidFill>
                  <a:srgbClr val="CCCCCC"/>
                </a:solidFill>
                <a:latin typeface="Arvo"/>
                <a:ea typeface="Arvo"/>
                <a:cs typeface="Arvo"/>
                <a:sym typeface="Arvo"/>
              </a:defRPr>
            </a:lvl5pPr>
            <a:lvl6pPr lvl="5" rtl="0">
              <a:buNone/>
              <a:defRPr sz="1200">
                <a:solidFill>
                  <a:srgbClr val="CCCCCC"/>
                </a:solidFill>
                <a:latin typeface="Arvo"/>
                <a:ea typeface="Arvo"/>
                <a:cs typeface="Arvo"/>
                <a:sym typeface="Arvo"/>
              </a:defRPr>
            </a:lvl6pPr>
            <a:lvl7pPr lvl="6" rtl="0">
              <a:buNone/>
              <a:defRPr sz="1200">
                <a:solidFill>
                  <a:srgbClr val="CCCCCC"/>
                </a:solidFill>
                <a:latin typeface="Arvo"/>
                <a:ea typeface="Arvo"/>
                <a:cs typeface="Arvo"/>
                <a:sym typeface="Arvo"/>
              </a:defRPr>
            </a:lvl7pPr>
            <a:lvl8pPr lvl="7" rtl="0">
              <a:buNone/>
              <a:defRPr sz="1200">
                <a:solidFill>
                  <a:srgbClr val="CCCCCC"/>
                </a:solidFill>
                <a:latin typeface="Arvo"/>
                <a:ea typeface="Arvo"/>
                <a:cs typeface="Arvo"/>
                <a:sym typeface="Arvo"/>
              </a:defRPr>
            </a:lvl8pPr>
            <a:lvl9pPr lvl="8" rtl="0">
              <a:buNone/>
              <a:defRPr sz="1200">
                <a:solidFill>
                  <a:srgbClr val="CCCCCC"/>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cxnSp>
        <p:nvCxnSpPr>
          <p:cNvPr id="55" name="Google Shape;55;p8"/>
          <p:cNvCxnSpPr/>
          <p:nvPr/>
        </p:nvCxnSpPr>
        <p:spPr>
          <a:xfrm>
            <a:off x="4233900" y="1223600"/>
            <a:ext cx="6762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subtitle">
  <p:cSld name="TITLE_AND_BODY_1">
    <p:bg>
      <p:bgPr>
        <a:solidFill>
          <a:schemeClr val="lt1"/>
        </a:solidFill>
        <a:effectLst/>
      </p:bgPr>
    </p:bg>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4598900" y="773100"/>
            <a:ext cx="3888000" cy="12066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b="1"/>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63" name="Google Shape;63;p1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64" name="Google Shape;64;p10"/>
          <p:cNvSpPr/>
          <p:nvPr/>
        </p:nvSpPr>
        <p:spPr>
          <a:xfrm>
            <a:off x="0" y="0"/>
            <a:ext cx="4259700" cy="5143500"/>
          </a:xfrm>
          <a:prstGeom prst="snip2DiagRect">
            <a:avLst>
              <a:gd name="adj1" fmla="val 0"/>
              <a:gd name="adj2"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0"/>
          <p:cNvSpPr txBox="1">
            <a:spLocks noGrp="1"/>
          </p:cNvSpPr>
          <p:nvPr>
            <p:ph type="subTitle" idx="1"/>
          </p:nvPr>
        </p:nvSpPr>
        <p:spPr>
          <a:xfrm>
            <a:off x="4598900" y="2968204"/>
            <a:ext cx="2920800" cy="5781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66" name="Google Shape;66;p10"/>
          <p:cNvCxnSpPr/>
          <p:nvPr/>
        </p:nvCxnSpPr>
        <p:spPr>
          <a:xfrm>
            <a:off x="4778200" y="2780625"/>
            <a:ext cx="6762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amp; some text slide 2">
  <p:cSld name="BIG_NUMBER_2">
    <p:bg>
      <p:bgPr>
        <a:solidFill>
          <a:schemeClr val="lt1"/>
        </a:solidFill>
        <a:effectLst/>
      </p:bgPr>
    </p:bg>
    <p:spTree>
      <p:nvGrpSpPr>
        <p:cNvPr id="1" name="Shape 122"/>
        <p:cNvGrpSpPr/>
        <p:nvPr/>
      </p:nvGrpSpPr>
      <p:grpSpPr>
        <a:xfrm>
          <a:off x="0" y="0"/>
          <a:ext cx="0" cy="0"/>
          <a:chOff x="0" y="0"/>
          <a:chExt cx="0" cy="0"/>
        </a:xfrm>
      </p:grpSpPr>
      <p:sp>
        <p:nvSpPr>
          <p:cNvPr id="123" name="Google Shape;123;p16"/>
          <p:cNvSpPr/>
          <p:nvPr/>
        </p:nvSpPr>
        <p:spPr>
          <a:xfrm>
            <a:off x="406950" y="352200"/>
            <a:ext cx="8330100" cy="4311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6"/>
          <p:cNvSpPr txBox="1">
            <a:spLocks noGrp="1"/>
          </p:cNvSpPr>
          <p:nvPr>
            <p:ph type="title" hasCustomPrompt="1"/>
          </p:nvPr>
        </p:nvSpPr>
        <p:spPr>
          <a:xfrm>
            <a:off x="742950" y="1238100"/>
            <a:ext cx="7729500" cy="1963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2000" b="1"/>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25" name="Google Shape;125;p16"/>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126" name="Google Shape;126;p16"/>
          <p:cNvSpPr txBox="1">
            <a:spLocks noGrp="1"/>
          </p:cNvSpPr>
          <p:nvPr>
            <p:ph type="subTitle" idx="1"/>
          </p:nvPr>
        </p:nvSpPr>
        <p:spPr>
          <a:xfrm>
            <a:off x="2433300" y="3015325"/>
            <a:ext cx="4277400" cy="64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200"/>
              <a:buNone/>
              <a:defRPr sz="12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sz="1400">
                <a:solidFill>
                  <a:schemeClr val="lt1"/>
                </a:solidFill>
              </a:defRPr>
            </a:lvl3pPr>
            <a:lvl4pPr lvl="3" algn="ctr" rtl="0">
              <a:lnSpc>
                <a:spcPct val="100000"/>
              </a:lnSpc>
              <a:spcBef>
                <a:spcPts val="0"/>
              </a:spcBef>
              <a:spcAft>
                <a:spcPts val="0"/>
              </a:spcAft>
              <a:buClr>
                <a:schemeClr val="lt1"/>
              </a:buClr>
              <a:buSzPts val="1400"/>
              <a:buNone/>
              <a:defRPr sz="1400">
                <a:solidFill>
                  <a:schemeClr val="lt1"/>
                </a:solidFill>
              </a:defRPr>
            </a:lvl4pPr>
            <a:lvl5pPr lvl="4" algn="ctr" rtl="0">
              <a:lnSpc>
                <a:spcPct val="100000"/>
              </a:lnSpc>
              <a:spcBef>
                <a:spcPts val="0"/>
              </a:spcBef>
              <a:spcAft>
                <a:spcPts val="0"/>
              </a:spcAft>
              <a:buClr>
                <a:schemeClr val="lt1"/>
              </a:buClr>
              <a:buSzPts val="1400"/>
              <a:buNone/>
              <a:defRPr sz="1400">
                <a:solidFill>
                  <a:schemeClr val="lt1"/>
                </a:solidFill>
              </a:defRPr>
            </a:lvl5pPr>
            <a:lvl6pPr lvl="5" algn="ctr" rtl="0">
              <a:lnSpc>
                <a:spcPct val="100000"/>
              </a:lnSpc>
              <a:spcBef>
                <a:spcPts val="0"/>
              </a:spcBef>
              <a:spcAft>
                <a:spcPts val="0"/>
              </a:spcAft>
              <a:buClr>
                <a:schemeClr val="lt1"/>
              </a:buClr>
              <a:buSzPts val="1400"/>
              <a:buNone/>
              <a:defRPr sz="1400">
                <a:solidFill>
                  <a:schemeClr val="lt1"/>
                </a:solidFill>
              </a:defRPr>
            </a:lvl6pPr>
            <a:lvl7pPr lvl="6" algn="ctr" rtl="0">
              <a:lnSpc>
                <a:spcPct val="100000"/>
              </a:lnSpc>
              <a:spcBef>
                <a:spcPts val="0"/>
              </a:spcBef>
              <a:spcAft>
                <a:spcPts val="0"/>
              </a:spcAft>
              <a:buClr>
                <a:schemeClr val="lt1"/>
              </a:buClr>
              <a:buSzPts val="1400"/>
              <a:buNone/>
              <a:defRPr sz="1400">
                <a:solidFill>
                  <a:schemeClr val="lt1"/>
                </a:solidFill>
              </a:defRPr>
            </a:lvl7pPr>
            <a:lvl8pPr lvl="7" algn="ctr" rtl="0">
              <a:lnSpc>
                <a:spcPct val="100000"/>
              </a:lnSpc>
              <a:spcBef>
                <a:spcPts val="0"/>
              </a:spcBef>
              <a:spcAft>
                <a:spcPts val="0"/>
              </a:spcAft>
              <a:buClr>
                <a:schemeClr val="lt1"/>
              </a:buClr>
              <a:buSzPts val="1400"/>
              <a:buNone/>
              <a:defRPr sz="1400">
                <a:solidFill>
                  <a:schemeClr val="lt1"/>
                </a:solidFill>
              </a:defRPr>
            </a:lvl8pPr>
            <a:lvl9pPr lvl="8" algn="ctr" rtl="0">
              <a:lnSpc>
                <a:spcPct val="100000"/>
              </a:lnSpc>
              <a:spcBef>
                <a:spcPts val="0"/>
              </a:spcBef>
              <a:spcAft>
                <a:spcPts val="0"/>
              </a:spcAft>
              <a:buClr>
                <a:schemeClr val="lt1"/>
              </a:buClr>
              <a:buSzPts val="1400"/>
              <a:buNone/>
              <a:defRPr sz="14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quare with title and text">
  <p:cSld name="CUSTOM_1">
    <p:bg>
      <p:bgPr>
        <a:solidFill>
          <a:schemeClr val="lt1"/>
        </a:solidFill>
        <a:effectLst/>
      </p:bgPr>
    </p:bg>
    <p:spTree>
      <p:nvGrpSpPr>
        <p:cNvPr id="1" name="Shape 139"/>
        <p:cNvGrpSpPr/>
        <p:nvPr/>
      </p:nvGrpSpPr>
      <p:grpSpPr>
        <a:xfrm>
          <a:off x="0" y="0"/>
          <a:ext cx="0" cy="0"/>
          <a:chOff x="0" y="0"/>
          <a:chExt cx="0" cy="0"/>
        </a:xfrm>
      </p:grpSpPr>
      <p:sp>
        <p:nvSpPr>
          <p:cNvPr id="140" name="Google Shape;140;p20"/>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lvl1pPr lvl="0" rtl="0">
              <a:buNone/>
              <a:defRPr sz="1200">
                <a:solidFill>
                  <a:srgbClr val="D9D9D9"/>
                </a:solidFill>
                <a:latin typeface="Arvo"/>
                <a:ea typeface="Arvo"/>
                <a:cs typeface="Arvo"/>
                <a:sym typeface="Arvo"/>
              </a:defRPr>
            </a:lvl1pPr>
            <a:lvl2pPr lvl="1" rtl="0">
              <a:buNone/>
              <a:defRPr sz="1200">
                <a:solidFill>
                  <a:srgbClr val="D9D9D9"/>
                </a:solidFill>
                <a:latin typeface="Arvo"/>
                <a:ea typeface="Arvo"/>
                <a:cs typeface="Arvo"/>
                <a:sym typeface="Arvo"/>
              </a:defRPr>
            </a:lvl2pPr>
            <a:lvl3pPr lvl="2" rtl="0">
              <a:buNone/>
              <a:defRPr sz="1200">
                <a:solidFill>
                  <a:srgbClr val="D9D9D9"/>
                </a:solidFill>
                <a:latin typeface="Arvo"/>
                <a:ea typeface="Arvo"/>
                <a:cs typeface="Arvo"/>
                <a:sym typeface="Arvo"/>
              </a:defRPr>
            </a:lvl3pPr>
            <a:lvl4pPr lvl="3" rtl="0">
              <a:buNone/>
              <a:defRPr sz="1200">
                <a:solidFill>
                  <a:srgbClr val="D9D9D9"/>
                </a:solidFill>
                <a:latin typeface="Arvo"/>
                <a:ea typeface="Arvo"/>
                <a:cs typeface="Arvo"/>
                <a:sym typeface="Arvo"/>
              </a:defRPr>
            </a:lvl4pPr>
            <a:lvl5pPr lvl="4" rtl="0">
              <a:buNone/>
              <a:defRPr sz="1200">
                <a:solidFill>
                  <a:srgbClr val="D9D9D9"/>
                </a:solidFill>
                <a:latin typeface="Arvo"/>
                <a:ea typeface="Arvo"/>
                <a:cs typeface="Arvo"/>
                <a:sym typeface="Arvo"/>
              </a:defRPr>
            </a:lvl5pPr>
            <a:lvl6pPr lvl="5" rtl="0">
              <a:buNone/>
              <a:defRPr sz="1200">
                <a:solidFill>
                  <a:srgbClr val="D9D9D9"/>
                </a:solidFill>
                <a:latin typeface="Arvo"/>
                <a:ea typeface="Arvo"/>
                <a:cs typeface="Arvo"/>
                <a:sym typeface="Arvo"/>
              </a:defRPr>
            </a:lvl6pPr>
            <a:lvl7pPr lvl="6" rtl="0">
              <a:buNone/>
              <a:defRPr sz="1200">
                <a:solidFill>
                  <a:srgbClr val="D9D9D9"/>
                </a:solidFill>
                <a:latin typeface="Arvo"/>
                <a:ea typeface="Arvo"/>
                <a:cs typeface="Arvo"/>
                <a:sym typeface="Arvo"/>
              </a:defRPr>
            </a:lvl7pPr>
            <a:lvl8pPr lvl="7" rtl="0">
              <a:buNone/>
              <a:defRPr sz="1200">
                <a:solidFill>
                  <a:srgbClr val="D9D9D9"/>
                </a:solidFill>
                <a:latin typeface="Arvo"/>
                <a:ea typeface="Arvo"/>
                <a:cs typeface="Arvo"/>
                <a:sym typeface="Arvo"/>
              </a:defRPr>
            </a:lvl8pPr>
            <a:lvl9pPr lvl="8" rtl="0">
              <a:buNone/>
              <a:defRPr sz="1200">
                <a:solidFill>
                  <a:srgbClr val="D9D9D9"/>
                </a:solidFill>
                <a:latin typeface="Arvo"/>
                <a:ea typeface="Arvo"/>
                <a:cs typeface="Arvo"/>
                <a:sym typeface="Arvo"/>
              </a:defRPr>
            </a:lvl9pPr>
          </a:lstStyle>
          <a:p>
            <a:pPr marL="0" lvl="0" indent="0" algn="l" rtl="0">
              <a:spcBef>
                <a:spcPts val="0"/>
              </a:spcBef>
              <a:spcAft>
                <a:spcPts val="0"/>
              </a:spcAft>
              <a:buNone/>
            </a:pPr>
            <a:fld id="{00000000-1234-1234-1234-123412341234}" type="slidenum">
              <a:rPr lang="es"/>
              <a:t>‹#›</a:t>
            </a:fld>
            <a:endParaRPr/>
          </a:p>
        </p:txBody>
      </p:sp>
      <p:sp>
        <p:nvSpPr>
          <p:cNvPr id="141" name="Google Shape;141;p20"/>
          <p:cNvSpPr/>
          <p:nvPr/>
        </p:nvSpPr>
        <p:spPr>
          <a:xfrm>
            <a:off x="406950" y="352200"/>
            <a:ext cx="4287900" cy="4311000"/>
          </a:xfrm>
          <a:prstGeom prst="rect">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0"/>
          <p:cNvSpPr txBox="1">
            <a:spLocks noGrp="1"/>
          </p:cNvSpPr>
          <p:nvPr>
            <p:ph type="title"/>
          </p:nvPr>
        </p:nvSpPr>
        <p:spPr>
          <a:xfrm>
            <a:off x="737850" y="980260"/>
            <a:ext cx="3571500" cy="578100"/>
          </a:xfrm>
          <a:prstGeom prst="rect">
            <a:avLst/>
          </a:prstGeom>
        </p:spPr>
        <p:txBody>
          <a:bodyPr spcFirstLastPara="1" wrap="square" lIns="91425" tIns="91425" rIns="91425" bIns="91425" anchor="b" anchorCtr="0">
            <a:noAutofit/>
          </a:bodyPr>
          <a:lstStyle>
            <a:lvl1pPr lvl="0" algn="ctr" rtl="0">
              <a:lnSpc>
                <a:spcPct val="115000"/>
              </a:lnSpc>
              <a:spcBef>
                <a:spcPts val="0"/>
              </a:spcBef>
              <a:spcAft>
                <a:spcPts val="0"/>
              </a:spcAft>
              <a:buSzPts val="2400"/>
              <a:buNone/>
              <a:defRPr b="1"/>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143" name="Google Shape;143;p20"/>
          <p:cNvSpPr txBox="1">
            <a:spLocks noGrp="1"/>
          </p:cNvSpPr>
          <p:nvPr>
            <p:ph type="subTitle" idx="1"/>
          </p:nvPr>
        </p:nvSpPr>
        <p:spPr>
          <a:xfrm>
            <a:off x="737850" y="2261500"/>
            <a:ext cx="3606600" cy="19419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cxnSp>
        <p:nvCxnSpPr>
          <p:cNvPr id="144" name="Google Shape;144;p20"/>
          <p:cNvCxnSpPr/>
          <p:nvPr/>
        </p:nvCxnSpPr>
        <p:spPr>
          <a:xfrm>
            <a:off x="2203050" y="1597475"/>
            <a:ext cx="676200" cy="0"/>
          </a:xfrm>
          <a:prstGeom prst="straightConnector1">
            <a:avLst/>
          </a:prstGeom>
          <a:noFill/>
          <a:ln w="76200" cap="flat" cmpd="sng">
            <a:solidFill>
              <a:schemeClr val="accent1"/>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yan with title and text">
  <p:cSld name="CUSTOM_7">
    <p:spTree>
      <p:nvGrpSpPr>
        <p:cNvPr id="1" name="Shape 165"/>
        <p:cNvGrpSpPr/>
        <p:nvPr/>
      </p:nvGrpSpPr>
      <p:grpSpPr>
        <a:xfrm>
          <a:off x="0" y="0"/>
          <a:ext cx="0" cy="0"/>
          <a:chOff x="0" y="0"/>
          <a:chExt cx="0" cy="0"/>
        </a:xfrm>
      </p:grpSpPr>
      <p:sp>
        <p:nvSpPr>
          <p:cNvPr id="166" name="Google Shape;166;p25"/>
          <p:cNvSpPr/>
          <p:nvPr/>
        </p:nvSpPr>
        <p:spPr>
          <a:xfrm>
            <a:off x="-73650" y="-11150"/>
            <a:ext cx="9228900" cy="5218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5"/>
          <p:cNvSpPr/>
          <p:nvPr/>
        </p:nvSpPr>
        <p:spPr>
          <a:xfrm>
            <a:off x="1430400" y="653850"/>
            <a:ext cx="6283200" cy="3835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5"/>
          <p:cNvSpPr/>
          <p:nvPr/>
        </p:nvSpPr>
        <p:spPr>
          <a:xfrm>
            <a:off x="1430400" y="1371450"/>
            <a:ext cx="1147200" cy="399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25"/>
          <p:cNvSpPr txBox="1">
            <a:spLocks noGrp="1"/>
          </p:cNvSpPr>
          <p:nvPr>
            <p:ph type="title"/>
          </p:nvPr>
        </p:nvSpPr>
        <p:spPr>
          <a:xfrm>
            <a:off x="2675900" y="1220035"/>
            <a:ext cx="3926100" cy="482400"/>
          </a:xfrm>
          <a:prstGeom prst="rect">
            <a:avLst/>
          </a:prstGeom>
        </p:spPr>
        <p:txBody>
          <a:bodyPr spcFirstLastPara="1" wrap="square" lIns="91425" tIns="91425" rIns="91425" bIns="91425"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70" name="Google Shape;170;p25"/>
          <p:cNvSpPr txBox="1">
            <a:spLocks noGrp="1"/>
          </p:cNvSpPr>
          <p:nvPr>
            <p:ph type="subTitle" idx="1"/>
          </p:nvPr>
        </p:nvSpPr>
        <p:spPr>
          <a:xfrm>
            <a:off x="2675901" y="2547750"/>
            <a:ext cx="3136200" cy="1941900"/>
          </a:xfrm>
          <a:prstGeom prst="rect">
            <a:avLst/>
          </a:prstGeom>
        </p:spPr>
        <p:txBody>
          <a:bodyPr spcFirstLastPara="1" wrap="square" lIns="91425" tIns="91425" rIns="91425" bIns="91425" anchor="t" anchorCtr="0">
            <a:noAutofit/>
          </a:bodyPr>
          <a:lstStyle>
            <a:lvl1pPr lvl="0" rtl="0">
              <a:spcBef>
                <a:spcPts val="0"/>
              </a:spcBef>
              <a:spcAft>
                <a:spcPts val="0"/>
              </a:spcAft>
              <a:buNone/>
              <a:defRPr sz="14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400"/>
              <a:buFont typeface="Ubuntu"/>
              <a:buNone/>
              <a:defRPr sz="2400" b="1">
                <a:solidFill>
                  <a:schemeClr val="dk1"/>
                </a:solidFill>
                <a:latin typeface="Ubuntu"/>
                <a:ea typeface="Ubuntu"/>
                <a:cs typeface="Ubuntu"/>
                <a:sym typeface="Ubuntu"/>
              </a:defRPr>
            </a:lvl1pPr>
            <a:lvl2pPr lvl="1"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2pPr>
            <a:lvl3pPr lvl="2"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3pPr>
            <a:lvl4pPr lvl="3"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4pPr>
            <a:lvl5pPr lvl="4"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5pPr>
            <a:lvl6pPr lvl="5"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6pPr>
            <a:lvl7pPr lvl="6"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7pPr>
            <a:lvl8pPr lvl="7"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8pPr>
            <a:lvl9pPr lvl="8" rtl="0">
              <a:spcBef>
                <a:spcPts val="0"/>
              </a:spcBef>
              <a:spcAft>
                <a:spcPts val="0"/>
              </a:spcAft>
              <a:buClr>
                <a:schemeClr val="dk1"/>
              </a:buClr>
              <a:buSzPts val="2400"/>
              <a:buFont typeface="Arvo"/>
              <a:buNone/>
              <a:defRPr sz="2400">
                <a:solidFill>
                  <a:schemeClr val="dk1"/>
                </a:solidFill>
                <a:latin typeface="Arvo"/>
                <a:ea typeface="Arvo"/>
                <a:cs typeface="Arvo"/>
                <a:sym typeface="Arvo"/>
              </a:defRPr>
            </a:lvl9pPr>
          </a:lstStyle>
          <a:p>
            <a:endParaRPr/>
          </a:p>
        </p:txBody>
      </p:sp>
      <p:sp>
        <p:nvSpPr>
          <p:cNvPr id="7" name="Google Shape;7;p1"/>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1pPr>
            <a:lvl2pPr marL="914400" lvl="1" indent="-317500" rtl="0">
              <a:lnSpc>
                <a:spcPct val="100000"/>
              </a:lnSpc>
              <a:spcBef>
                <a:spcPts val="0"/>
              </a:spcBef>
              <a:spcAft>
                <a:spcPts val="0"/>
              </a:spcAft>
              <a:buClr>
                <a:schemeClr val="lt2"/>
              </a:buClr>
              <a:buSzPts val="1400"/>
              <a:buFont typeface="Ubuntu Light"/>
              <a:buChar char="○"/>
              <a:defRPr>
                <a:solidFill>
                  <a:schemeClr val="lt2"/>
                </a:solidFill>
                <a:latin typeface="Ubuntu Light"/>
                <a:ea typeface="Ubuntu Light"/>
                <a:cs typeface="Ubuntu Light"/>
                <a:sym typeface="Ubuntu Light"/>
              </a:defRPr>
            </a:lvl2pPr>
            <a:lvl3pPr marL="1371600" lvl="2"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3pPr>
            <a:lvl4pPr marL="1828800" lvl="3" indent="-311150" rtl="0">
              <a:lnSpc>
                <a:spcPct val="100000"/>
              </a:lnSpc>
              <a:spcBef>
                <a:spcPts val="0"/>
              </a:spcBef>
              <a:spcAft>
                <a:spcPts val="0"/>
              </a:spcAft>
              <a:buClr>
                <a:schemeClr val="lt2"/>
              </a:buClr>
              <a:buSzPts val="1300"/>
              <a:buFont typeface="Ubuntu Light"/>
              <a:buChar char="●"/>
              <a:defRPr sz="1300">
                <a:solidFill>
                  <a:schemeClr val="lt2"/>
                </a:solidFill>
                <a:latin typeface="Ubuntu Light"/>
                <a:ea typeface="Ubuntu Light"/>
                <a:cs typeface="Ubuntu Light"/>
                <a:sym typeface="Ubuntu Light"/>
              </a:defRPr>
            </a:lvl4pPr>
            <a:lvl5pPr marL="2286000" lvl="4"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5pPr>
            <a:lvl6pPr marL="2743200" lvl="5" indent="-304800" rtl="0">
              <a:lnSpc>
                <a:spcPct val="100000"/>
              </a:lnSpc>
              <a:spcBef>
                <a:spcPts val="0"/>
              </a:spcBef>
              <a:spcAft>
                <a:spcPts val="0"/>
              </a:spcAft>
              <a:buClr>
                <a:schemeClr val="lt2"/>
              </a:buClr>
              <a:buSzPts val="1200"/>
              <a:buFont typeface="Ubuntu Light"/>
              <a:buChar char="■"/>
              <a:defRPr sz="1200">
                <a:solidFill>
                  <a:schemeClr val="lt2"/>
                </a:solidFill>
                <a:latin typeface="Ubuntu Light"/>
                <a:ea typeface="Ubuntu Light"/>
                <a:cs typeface="Ubuntu Light"/>
                <a:sym typeface="Ubuntu Light"/>
              </a:defRPr>
            </a:lvl6pPr>
            <a:lvl7pPr marL="3200400" lvl="6"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7pPr>
            <a:lvl8pPr marL="3657600" lvl="7" indent="-298450" rtl="0">
              <a:lnSpc>
                <a:spcPct val="100000"/>
              </a:lnSpc>
              <a:spcBef>
                <a:spcPts val="0"/>
              </a:spcBef>
              <a:spcAft>
                <a:spcPts val="0"/>
              </a:spcAft>
              <a:buClr>
                <a:schemeClr val="lt2"/>
              </a:buClr>
              <a:buSzPts val="1100"/>
              <a:buFont typeface="Ubuntu Light"/>
              <a:buChar char="○"/>
              <a:defRPr sz="1100">
                <a:solidFill>
                  <a:schemeClr val="lt2"/>
                </a:solidFill>
                <a:latin typeface="Ubuntu Light"/>
                <a:ea typeface="Ubuntu Light"/>
                <a:cs typeface="Ubuntu Light"/>
                <a:sym typeface="Ubuntu Light"/>
              </a:defRPr>
            </a:lvl8pPr>
            <a:lvl9pPr marL="4114800" lvl="8" indent="-292100" rtl="0">
              <a:lnSpc>
                <a:spcPct val="100000"/>
              </a:lnSpc>
              <a:spcBef>
                <a:spcPts val="0"/>
              </a:spcBef>
              <a:spcAft>
                <a:spcPts val="0"/>
              </a:spcAft>
              <a:buClr>
                <a:schemeClr val="lt2"/>
              </a:buClr>
              <a:buSzPts val="1000"/>
              <a:buFont typeface="Ubuntu Light"/>
              <a:buChar char="■"/>
              <a:defRPr sz="1000">
                <a:solidFill>
                  <a:schemeClr val="lt2"/>
                </a:solidFill>
                <a:latin typeface="Ubuntu Light"/>
                <a:ea typeface="Ubuntu Light"/>
                <a:cs typeface="Ubuntu Light"/>
                <a:sym typeface="Ubuntu Light"/>
              </a:defRPr>
            </a:lvl9pPr>
          </a:lstStyle>
          <a:p>
            <a:endParaRPr/>
          </a:p>
        </p:txBody>
      </p:sp>
      <p:sp>
        <p:nvSpPr>
          <p:cNvPr id="2" name="TextBox 1">
            <a:extLst>
              <a:ext uri="{FF2B5EF4-FFF2-40B4-BE49-F238E27FC236}">
                <a16:creationId xmlns:a16="http://schemas.microsoft.com/office/drawing/2014/main" xmlns="" id="{B6F3D880-FFC5-4FAB-A4EF-0CDCC9161FAB}"/>
              </a:ext>
            </a:extLst>
          </p:cNvPr>
          <p:cNvSpPr txBox="1"/>
          <p:nvPr userDrawn="1"/>
        </p:nvSpPr>
        <p:spPr>
          <a:xfrm>
            <a:off x="8469361" y="4707294"/>
            <a:ext cx="448497" cy="307777"/>
          </a:xfrm>
          <a:prstGeom prst="rect">
            <a:avLst/>
          </a:prstGeom>
          <a:noFill/>
        </p:spPr>
        <p:txBody>
          <a:bodyPr wrap="square" rtlCol="0">
            <a:spAutoFit/>
          </a:bodyPr>
          <a:lstStyle/>
          <a:p>
            <a:fld id="{8F8E4F91-0375-4C03-8327-B4DFBF3450BC}" type="slidenum">
              <a:rPr lang="en-GB" smtClean="0"/>
              <a:t>‹#›</a:t>
            </a:fld>
            <a:endParaRPr lang="en-GB" dirty="0"/>
          </a:p>
        </p:txBody>
      </p:sp>
    </p:spTree>
  </p:cSld>
  <p:clrMap bg1="lt1" tx1="dk1" bg2="dk2" tx2="lt2" accent1="accent1" accent2="accent2" accent3="accent3" accent4="accent4" accent5="accent5" accent6="accent6" hlink="hlink" folHlink="folHlink"/>
  <p:sldLayoutIdLst>
    <p:sldLayoutId id="2147483649" r:id="rId1"/>
    <p:sldLayoutId id="2147483653" r:id="rId2"/>
    <p:sldLayoutId id="2147483654" r:id="rId3"/>
    <p:sldLayoutId id="2147483656" r:id="rId4"/>
    <p:sldLayoutId id="2147483662" r:id="rId5"/>
    <p:sldLayoutId id="2147483666" r:id="rId6"/>
    <p:sldLayoutId id="2147483671"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xmlns="" id="{AF18E1E2-2F97-466F-9C9D-387DE24288B3}"/>
              </a:ext>
            </a:extLst>
          </p:cNvPr>
          <p:cNvSpPr>
            <a:spLocks noGrp="1"/>
          </p:cNvSpPr>
          <p:nvPr>
            <p:ph type="subTitle" idx="1"/>
          </p:nvPr>
        </p:nvSpPr>
        <p:spPr>
          <a:xfrm>
            <a:off x="1777497" y="1569587"/>
            <a:ext cx="5397600" cy="1406200"/>
          </a:xfrm>
        </p:spPr>
        <p:txBody>
          <a:bodyPr/>
          <a:lstStyle/>
          <a:p>
            <a:pPr algn="ctr"/>
            <a:r>
              <a:rPr lang="en-GB" dirty="0"/>
              <a:t>The Importance of Business Ethics</a:t>
            </a:r>
          </a:p>
        </p:txBody>
      </p:sp>
      <p:sp>
        <p:nvSpPr>
          <p:cNvPr id="3" name="Subtitle 2">
            <a:extLst>
              <a:ext uri="{FF2B5EF4-FFF2-40B4-BE49-F238E27FC236}">
                <a16:creationId xmlns:a16="http://schemas.microsoft.com/office/drawing/2014/main" xmlns="" id="{47197057-5AAE-4DAA-A0E4-6925F4D794AD}"/>
              </a:ext>
            </a:extLst>
          </p:cNvPr>
          <p:cNvSpPr>
            <a:spLocks noGrp="1"/>
          </p:cNvSpPr>
          <p:nvPr>
            <p:ph type="subTitle" idx="2"/>
          </p:nvPr>
        </p:nvSpPr>
        <p:spPr>
          <a:xfrm>
            <a:off x="0" y="4370265"/>
            <a:ext cx="2920800" cy="578100"/>
          </a:xfrm>
        </p:spPr>
        <p:txBody>
          <a:bodyPr/>
          <a:lstStyle/>
          <a:p>
            <a:r>
              <a:rPr lang="en-GB" dirty="0">
                <a:solidFill>
                  <a:schemeClr val="tx1">
                    <a:lumMod val="50000"/>
                  </a:schemeClr>
                </a:solidFill>
              </a:rPr>
              <a:t>Omar </a:t>
            </a:r>
            <a:r>
              <a:rPr lang="en-GB" dirty="0" err="1">
                <a:solidFill>
                  <a:schemeClr val="tx1">
                    <a:lumMod val="50000"/>
                  </a:schemeClr>
                </a:solidFill>
              </a:rPr>
              <a:t>Bubtana</a:t>
            </a:r>
            <a:endParaRPr lang="en-GB" dirty="0">
              <a:solidFill>
                <a:schemeClr val="tx1">
                  <a:lumMod val="50000"/>
                </a:schemeClr>
              </a:solidFill>
            </a:endParaRPr>
          </a:p>
          <a:p>
            <a:r>
              <a:rPr lang="en-GB" dirty="0">
                <a:solidFill>
                  <a:schemeClr val="tx1">
                    <a:lumMod val="50000"/>
                  </a:schemeClr>
                </a:solidFill>
              </a:rPr>
              <a:t>2770</a:t>
            </a:r>
          </a:p>
          <a:p>
            <a:r>
              <a:rPr lang="en-GB" dirty="0">
                <a:solidFill>
                  <a:schemeClr val="tx1">
                    <a:lumMod val="50000"/>
                  </a:schemeClr>
                </a:solidFill>
              </a:rPr>
              <a:t>Omar_2770</a:t>
            </a:r>
            <a:r>
              <a:rPr lang="en-US" dirty="0">
                <a:solidFill>
                  <a:schemeClr val="tx1">
                    <a:lumMod val="50000"/>
                  </a:schemeClr>
                </a:solidFill>
              </a:rPr>
              <a:t>@limu.edu.ly</a:t>
            </a:r>
            <a:endParaRPr lang="en-GB" dirty="0">
              <a:solidFill>
                <a:schemeClr val="tx1">
                  <a:lumMod val="50000"/>
                </a:schemeClr>
              </a:solidFill>
            </a:endParaRPr>
          </a:p>
        </p:txBody>
      </p:sp>
      <p:pic>
        <p:nvPicPr>
          <p:cNvPr id="5" name="Picture 4">
            <a:extLst>
              <a:ext uri="{FF2B5EF4-FFF2-40B4-BE49-F238E27FC236}">
                <a16:creationId xmlns:a16="http://schemas.microsoft.com/office/drawing/2014/main" xmlns="" id="{B054D839-7897-4133-9B24-0451D127B4EB}"/>
              </a:ext>
            </a:extLst>
          </p:cNvPr>
          <p:cNvPicPr>
            <a:picLocks noChangeAspect="1"/>
          </p:cNvPicPr>
          <p:nvPr/>
        </p:nvPicPr>
        <p:blipFill>
          <a:blip r:embed="rId2"/>
          <a:stretch>
            <a:fillRect/>
          </a:stretch>
        </p:blipFill>
        <p:spPr>
          <a:xfrm>
            <a:off x="8617" y="0"/>
            <a:ext cx="1246026" cy="876500"/>
          </a:xfrm>
          <a:prstGeom prst="rect">
            <a:avLst/>
          </a:prstGeom>
        </p:spPr>
      </p:pic>
      <p:pic>
        <p:nvPicPr>
          <p:cNvPr id="7" name="Picture 6">
            <a:extLst>
              <a:ext uri="{FF2B5EF4-FFF2-40B4-BE49-F238E27FC236}">
                <a16:creationId xmlns:a16="http://schemas.microsoft.com/office/drawing/2014/main" xmlns="" id="{61FDD6FE-BA64-4242-9E64-2A03FE1717A1}"/>
              </a:ext>
            </a:extLst>
          </p:cNvPr>
          <p:cNvPicPr>
            <a:picLocks noChangeAspect="1"/>
          </p:cNvPicPr>
          <p:nvPr/>
        </p:nvPicPr>
        <p:blipFill>
          <a:blip r:embed="rId3"/>
          <a:stretch>
            <a:fillRect/>
          </a:stretch>
        </p:blipFill>
        <p:spPr>
          <a:xfrm>
            <a:off x="5167423" y="31465"/>
            <a:ext cx="3976577" cy="765977"/>
          </a:xfrm>
          <a:prstGeom prst="rect">
            <a:avLst/>
          </a:prstGeom>
        </p:spPr>
      </p:pic>
      <p:sp>
        <p:nvSpPr>
          <p:cNvPr id="4" name="TextBox 3"/>
          <p:cNvSpPr txBox="1"/>
          <p:nvPr/>
        </p:nvSpPr>
        <p:spPr>
          <a:xfrm>
            <a:off x="1460400" y="175109"/>
            <a:ext cx="4054315" cy="830997"/>
          </a:xfrm>
          <a:prstGeom prst="rect">
            <a:avLst/>
          </a:prstGeom>
          <a:noFill/>
        </p:spPr>
        <p:txBody>
          <a:bodyPr wrap="none" rtlCol="1">
            <a:spAutoFit/>
          </a:bodyPr>
          <a:lstStyle/>
          <a:p>
            <a:pPr algn="ctr"/>
            <a:r>
              <a:rPr lang="en-US" sz="1600" b="1" dirty="0"/>
              <a:t>Libyan International Medical University </a:t>
            </a:r>
          </a:p>
          <a:p>
            <a:pPr algn="ctr"/>
            <a:r>
              <a:rPr lang="en-US" sz="1600" b="1" dirty="0"/>
              <a:t>Faculty of Business Administration</a:t>
            </a:r>
          </a:p>
          <a:p>
            <a:pPr algn="ctr"/>
            <a:endParaRPr lang="ar-SA" sz="1600" b="1" dirty="0"/>
          </a:p>
        </p:txBody>
      </p:sp>
    </p:spTree>
    <p:extLst>
      <p:ext uri="{BB962C8B-B14F-4D97-AF65-F5344CB8AC3E}">
        <p14:creationId xmlns:p14="http://schemas.microsoft.com/office/powerpoint/2010/main" val="3338882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08CD91C-1951-4BF8-BD9E-E4984A549CA9}"/>
              </a:ext>
            </a:extLst>
          </p:cNvPr>
          <p:cNvSpPr>
            <a:spLocks noGrp="1"/>
          </p:cNvSpPr>
          <p:nvPr>
            <p:ph type="title"/>
          </p:nvPr>
        </p:nvSpPr>
        <p:spPr/>
        <p:txBody>
          <a:bodyPr/>
          <a:lstStyle/>
          <a:p>
            <a:r>
              <a:rPr lang="en-US" dirty="0"/>
              <a:t>Thank you!</a:t>
            </a:r>
            <a:endParaRPr lang="en-GB" dirty="0"/>
          </a:p>
        </p:txBody>
      </p:sp>
      <p:sp>
        <p:nvSpPr>
          <p:cNvPr id="3" name="Subtitle 2">
            <a:extLst>
              <a:ext uri="{FF2B5EF4-FFF2-40B4-BE49-F238E27FC236}">
                <a16:creationId xmlns:a16="http://schemas.microsoft.com/office/drawing/2014/main" xmlns="" id="{316B2405-40C7-452A-ADDA-C38E0853C5C1}"/>
              </a:ext>
            </a:extLst>
          </p:cNvPr>
          <p:cNvSpPr>
            <a:spLocks noGrp="1"/>
          </p:cNvSpPr>
          <p:nvPr>
            <p:ph type="subTitle" idx="1"/>
          </p:nvPr>
        </p:nvSpPr>
        <p:spPr>
          <a:xfrm>
            <a:off x="294600" y="4663372"/>
            <a:ext cx="4277400" cy="644700"/>
          </a:xfrm>
        </p:spPr>
        <p:txBody>
          <a:bodyPr/>
          <a:lstStyle/>
          <a:p>
            <a:endParaRPr lang="en-GB"/>
          </a:p>
        </p:txBody>
      </p:sp>
    </p:spTree>
    <p:extLst>
      <p:ext uri="{BB962C8B-B14F-4D97-AF65-F5344CB8AC3E}">
        <p14:creationId xmlns:p14="http://schemas.microsoft.com/office/powerpoint/2010/main" val="1547221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3"/>
          <p:cNvSpPr txBox="1">
            <a:spLocks noGrp="1"/>
          </p:cNvSpPr>
          <p:nvPr>
            <p:ph type="title"/>
          </p:nvPr>
        </p:nvSpPr>
        <p:spPr>
          <a:xfrm>
            <a:off x="4698275" y="189950"/>
            <a:ext cx="5311200" cy="1114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dirty="0"/>
              <a:t>Content</a:t>
            </a:r>
            <a:endParaRPr dirty="0"/>
          </a:p>
        </p:txBody>
      </p:sp>
      <p:sp>
        <p:nvSpPr>
          <p:cNvPr id="200" name="Google Shape;200;p33"/>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2</a:t>
            </a:fld>
            <a:endParaRPr/>
          </a:p>
        </p:txBody>
      </p:sp>
      <p:sp>
        <p:nvSpPr>
          <p:cNvPr id="201" name="Google Shape;201;p33"/>
          <p:cNvSpPr txBox="1">
            <a:spLocks noGrp="1"/>
          </p:cNvSpPr>
          <p:nvPr>
            <p:ph type="title" idx="2"/>
          </p:nvPr>
        </p:nvSpPr>
        <p:spPr>
          <a:xfrm>
            <a:off x="4631025" y="1450550"/>
            <a:ext cx="5311200" cy="703425"/>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What is business ethics?</a:t>
            </a:r>
            <a:endParaRPr dirty="0"/>
          </a:p>
        </p:txBody>
      </p:sp>
      <p:sp>
        <p:nvSpPr>
          <p:cNvPr id="202" name="Google Shape;202;p33"/>
          <p:cNvSpPr txBox="1">
            <a:spLocks noGrp="1"/>
          </p:cNvSpPr>
          <p:nvPr>
            <p:ph type="subTitle" idx="3"/>
          </p:nvPr>
        </p:nvSpPr>
        <p:spPr>
          <a:xfrm>
            <a:off x="193090" y="0"/>
            <a:ext cx="216596" cy="578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03" name="Google Shape;203;p33"/>
          <p:cNvSpPr txBox="1">
            <a:spLocks noGrp="1"/>
          </p:cNvSpPr>
          <p:nvPr>
            <p:ph type="title" idx="4"/>
          </p:nvPr>
        </p:nvSpPr>
        <p:spPr>
          <a:xfrm>
            <a:off x="4631025" y="2590578"/>
            <a:ext cx="5311200" cy="682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Why is it important?</a:t>
            </a:r>
            <a:endParaRPr dirty="0"/>
          </a:p>
        </p:txBody>
      </p:sp>
      <p:sp>
        <p:nvSpPr>
          <p:cNvPr id="205" name="Google Shape;205;p33"/>
          <p:cNvSpPr txBox="1">
            <a:spLocks noGrp="1"/>
          </p:cNvSpPr>
          <p:nvPr>
            <p:ph type="subTitle" idx="5"/>
          </p:nvPr>
        </p:nvSpPr>
        <p:spPr>
          <a:xfrm flipH="1">
            <a:off x="-1" y="0"/>
            <a:ext cx="45719" cy="1899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06" name="Google Shape;206;p33"/>
          <p:cNvSpPr txBox="1">
            <a:spLocks noGrp="1"/>
          </p:cNvSpPr>
          <p:nvPr>
            <p:ph type="title" idx="6"/>
          </p:nvPr>
        </p:nvSpPr>
        <p:spPr>
          <a:xfrm>
            <a:off x="4631025" y="3688826"/>
            <a:ext cx="5311200" cy="682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Reasons why its important</a:t>
            </a:r>
            <a:endParaRPr dirty="0"/>
          </a:p>
        </p:txBody>
      </p:sp>
      <p:sp>
        <p:nvSpPr>
          <p:cNvPr id="207" name="Google Shape;207;p33"/>
          <p:cNvSpPr txBox="1">
            <a:spLocks noGrp="1"/>
          </p:cNvSpPr>
          <p:nvPr>
            <p:ph type="title" idx="7"/>
          </p:nvPr>
        </p:nvSpPr>
        <p:spPr>
          <a:xfrm>
            <a:off x="3372225" y="1518275"/>
            <a:ext cx="1258800" cy="63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dirty="0"/>
              <a:t>1</a:t>
            </a:r>
            <a:endParaRPr dirty="0"/>
          </a:p>
        </p:txBody>
      </p:sp>
      <p:sp>
        <p:nvSpPr>
          <p:cNvPr id="208" name="Google Shape;208;p33"/>
          <p:cNvSpPr txBox="1">
            <a:spLocks noGrp="1"/>
          </p:cNvSpPr>
          <p:nvPr>
            <p:ph type="title" idx="8"/>
          </p:nvPr>
        </p:nvSpPr>
        <p:spPr>
          <a:xfrm>
            <a:off x="3372225" y="2645500"/>
            <a:ext cx="1258800" cy="63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dirty="0"/>
              <a:t>2</a:t>
            </a:r>
            <a:endParaRPr dirty="0"/>
          </a:p>
        </p:txBody>
      </p:sp>
      <p:sp>
        <p:nvSpPr>
          <p:cNvPr id="209" name="Google Shape;209;p33"/>
          <p:cNvSpPr txBox="1">
            <a:spLocks noGrp="1"/>
          </p:cNvSpPr>
          <p:nvPr>
            <p:ph type="title" idx="9"/>
          </p:nvPr>
        </p:nvSpPr>
        <p:spPr>
          <a:xfrm>
            <a:off x="3372225" y="3772725"/>
            <a:ext cx="1258800" cy="63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s" dirty="0"/>
              <a:t>3</a:t>
            </a:r>
            <a:endParaRPr dirty="0"/>
          </a:p>
        </p:txBody>
      </p:sp>
      <p:sp>
        <p:nvSpPr>
          <p:cNvPr id="3" name="Subtitle 2">
            <a:extLst>
              <a:ext uri="{FF2B5EF4-FFF2-40B4-BE49-F238E27FC236}">
                <a16:creationId xmlns:a16="http://schemas.microsoft.com/office/drawing/2014/main" xmlns="" id="{A26874BC-A1DD-4C95-AD40-5638D5275048}"/>
              </a:ext>
            </a:extLst>
          </p:cNvPr>
          <p:cNvSpPr>
            <a:spLocks noGrp="1"/>
          </p:cNvSpPr>
          <p:nvPr>
            <p:ph type="subTitle" idx="1"/>
          </p:nvPr>
        </p:nvSpPr>
        <p:spPr>
          <a:xfrm flipH="1">
            <a:off x="557057" y="0"/>
            <a:ext cx="315032" cy="578100"/>
          </a:xfrm>
        </p:spPr>
        <p:txBody>
          <a:bodyPr/>
          <a:lstStyle/>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9"/>
                                        </p:tgtEl>
                                        <p:attrNameLst>
                                          <p:attrName>style.visibility</p:attrName>
                                        </p:attrNameLst>
                                      </p:cBhvr>
                                      <p:to>
                                        <p:strVal val="visible"/>
                                      </p:to>
                                    </p:set>
                                    <p:animEffect transition="in" filter="fade">
                                      <p:cBhvr>
                                        <p:cTn id="7" dur="1000"/>
                                        <p:tgtEl>
                                          <p:spTgt spid="199"/>
                                        </p:tgtEl>
                                      </p:cBhvr>
                                    </p:animEffect>
                                    <p:anim calcmode="lin" valueType="num">
                                      <p:cBhvr>
                                        <p:cTn id="8" dur="1000" fill="hold"/>
                                        <p:tgtEl>
                                          <p:spTgt spid="199"/>
                                        </p:tgtEl>
                                        <p:attrNameLst>
                                          <p:attrName>ppt_x</p:attrName>
                                        </p:attrNameLst>
                                      </p:cBhvr>
                                      <p:tavLst>
                                        <p:tav tm="0">
                                          <p:val>
                                            <p:strVal val="#ppt_x"/>
                                          </p:val>
                                        </p:tav>
                                        <p:tav tm="100000">
                                          <p:val>
                                            <p:strVal val="#ppt_x"/>
                                          </p:val>
                                        </p:tav>
                                      </p:tavLst>
                                    </p:anim>
                                    <p:anim calcmode="lin" valueType="num">
                                      <p:cBhvr>
                                        <p:cTn id="9" dur="1000" fill="hold"/>
                                        <p:tgtEl>
                                          <p:spTgt spid="19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07"/>
                                        </p:tgtEl>
                                        <p:attrNameLst>
                                          <p:attrName>style.visibility</p:attrName>
                                        </p:attrNameLst>
                                      </p:cBhvr>
                                      <p:to>
                                        <p:strVal val="visible"/>
                                      </p:to>
                                    </p:set>
                                    <p:anim calcmode="lin" valueType="num">
                                      <p:cBhvr additive="base">
                                        <p:cTn id="14" dur="500" fill="hold"/>
                                        <p:tgtEl>
                                          <p:spTgt spid="207"/>
                                        </p:tgtEl>
                                        <p:attrNameLst>
                                          <p:attrName>ppt_x</p:attrName>
                                        </p:attrNameLst>
                                      </p:cBhvr>
                                      <p:tavLst>
                                        <p:tav tm="0">
                                          <p:val>
                                            <p:strVal val="#ppt_x"/>
                                          </p:val>
                                        </p:tav>
                                        <p:tav tm="100000">
                                          <p:val>
                                            <p:strVal val="#ppt_x"/>
                                          </p:val>
                                        </p:tav>
                                      </p:tavLst>
                                    </p:anim>
                                    <p:anim calcmode="lin" valueType="num">
                                      <p:cBhvr additive="base">
                                        <p:cTn id="15" dur="500" fill="hold"/>
                                        <p:tgtEl>
                                          <p:spTgt spid="20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01"/>
                                        </p:tgtEl>
                                        <p:attrNameLst>
                                          <p:attrName>style.visibility</p:attrName>
                                        </p:attrNameLst>
                                      </p:cBhvr>
                                      <p:to>
                                        <p:strVal val="visible"/>
                                      </p:to>
                                    </p:set>
                                    <p:anim calcmode="lin" valueType="num">
                                      <p:cBhvr additive="base">
                                        <p:cTn id="20" dur="500" fill="hold"/>
                                        <p:tgtEl>
                                          <p:spTgt spid="201"/>
                                        </p:tgtEl>
                                        <p:attrNameLst>
                                          <p:attrName>ppt_x</p:attrName>
                                        </p:attrNameLst>
                                      </p:cBhvr>
                                      <p:tavLst>
                                        <p:tav tm="0">
                                          <p:val>
                                            <p:strVal val="#ppt_x"/>
                                          </p:val>
                                        </p:tav>
                                        <p:tav tm="100000">
                                          <p:val>
                                            <p:strVal val="#ppt_x"/>
                                          </p:val>
                                        </p:tav>
                                      </p:tavLst>
                                    </p:anim>
                                    <p:anim calcmode="lin" valueType="num">
                                      <p:cBhvr additive="base">
                                        <p:cTn id="21" dur="500" fill="hold"/>
                                        <p:tgtEl>
                                          <p:spTgt spid="201"/>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08"/>
                                        </p:tgtEl>
                                        <p:attrNameLst>
                                          <p:attrName>style.visibility</p:attrName>
                                        </p:attrNameLst>
                                      </p:cBhvr>
                                      <p:to>
                                        <p:strVal val="visible"/>
                                      </p:to>
                                    </p:set>
                                    <p:anim calcmode="lin" valueType="num">
                                      <p:cBhvr additive="base">
                                        <p:cTn id="26" dur="500" fill="hold"/>
                                        <p:tgtEl>
                                          <p:spTgt spid="208"/>
                                        </p:tgtEl>
                                        <p:attrNameLst>
                                          <p:attrName>ppt_x</p:attrName>
                                        </p:attrNameLst>
                                      </p:cBhvr>
                                      <p:tavLst>
                                        <p:tav tm="0">
                                          <p:val>
                                            <p:strVal val="#ppt_x"/>
                                          </p:val>
                                        </p:tav>
                                        <p:tav tm="100000">
                                          <p:val>
                                            <p:strVal val="#ppt_x"/>
                                          </p:val>
                                        </p:tav>
                                      </p:tavLst>
                                    </p:anim>
                                    <p:anim calcmode="lin" valueType="num">
                                      <p:cBhvr additive="base">
                                        <p:cTn id="27" dur="500" fill="hold"/>
                                        <p:tgtEl>
                                          <p:spTgt spid="20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203"/>
                                        </p:tgtEl>
                                        <p:attrNameLst>
                                          <p:attrName>style.visibility</p:attrName>
                                        </p:attrNameLst>
                                      </p:cBhvr>
                                      <p:to>
                                        <p:strVal val="visible"/>
                                      </p:to>
                                    </p:set>
                                    <p:anim calcmode="lin" valueType="num">
                                      <p:cBhvr additive="base">
                                        <p:cTn id="32" dur="500" fill="hold"/>
                                        <p:tgtEl>
                                          <p:spTgt spid="203"/>
                                        </p:tgtEl>
                                        <p:attrNameLst>
                                          <p:attrName>ppt_x</p:attrName>
                                        </p:attrNameLst>
                                      </p:cBhvr>
                                      <p:tavLst>
                                        <p:tav tm="0">
                                          <p:val>
                                            <p:strVal val="#ppt_x"/>
                                          </p:val>
                                        </p:tav>
                                        <p:tav tm="100000">
                                          <p:val>
                                            <p:strVal val="#ppt_x"/>
                                          </p:val>
                                        </p:tav>
                                      </p:tavLst>
                                    </p:anim>
                                    <p:anim calcmode="lin" valueType="num">
                                      <p:cBhvr additive="base">
                                        <p:cTn id="33" dur="500" fill="hold"/>
                                        <p:tgtEl>
                                          <p:spTgt spid="203"/>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09"/>
                                        </p:tgtEl>
                                        <p:attrNameLst>
                                          <p:attrName>style.visibility</p:attrName>
                                        </p:attrNameLst>
                                      </p:cBhvr>
                                      <p:to>
                                        <p:strVal val="visible"/>
                                      </p:to>
                                    </p:set>
                                    <p:anim calcmode="lin" valueType="num">
                                      <p:cBhvr additive="base">
                                        <p:cTn id="38" dur="500" fill="hold"/>
                                        <p:tgtEl>
                                          <p:spTgt spid="209"/>
                                        </p:tgtEl>
                                        <p:attrNameLst>
                                          <p:attrName>ppt_x</p:attrName>
                                        </p:attrNameLst>
                                      </p:cBhvr>
                                      <p:tavLst>
                                        <p:tav tm="0">
                                          <p:val>
                                            <p:strVal val="#ppt_x"/>
                                          </p:val>
                                        </p:tav>
                                        <p:tav tm="100000">
                                          <p:val>
                                            <p:strVal val="#ppt_x"/>
                                          </p:val>
                                        </p:tav>
                                      </p:tavLst>
                                    </p:anim>
                                    <p:anim calcmode="lin" valueType="num">
                                      <p:cBhvr additive="base">
                                        <p:cTn id="39" dur="500" fill="hold"/>
                                        <p:tgtEl>
                                          <p:spTgt spid="209"/>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206"/>
                                        </p:tgtEl>
                                        <p:attrNameLst>
                                          <p:attrName>style.visibility</p:attrName>
                                        </p:attrNameLst>
                                      </p:cBhvr>
                                      <p:to>
                                        <p:strVal val="visible"/>
                                      </p:to>
                                    </p:set>
                                    <p:anim calcmode="lin" valueType="num">
                                      <p:cBhvr additive="base">
                                        <p:cTn id="44" dur="500" fill="hold"/>
                                        <p:tgtEl>
                                          <p:spTgt spid="206"/>
                                        </p:tgtEl>
                                        <p:attrNameLst>
                                          <p:attrName>ppt_x</p:attrName>
                                        </p:attrNameLst>
                                      </p:cBhvr>
                                      <p:tavLst>
                                        <p:tav tm="0">
                                          <p:val>
                                            <p:strVal val="#ppt_x"/>
                                          </p:val>
                                        </p:tav>
                                        <p:tav tm="100000">
                                          <p:val>
                                            <p:strVal val="#ppt_x"/>
                                          </p:val>
                                        </p:tav>
                                      </p:tavLst>
                                    </p:anim>
                                    <p:anim calcmode="lin" valueType="num">
                                      <p:cBhvr additive="base">
                                        <p:cTn id="45" dur="500" fill="hold"/>
                                        <p:tgtEl>
                                          <p:spTgt spid="2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p:bldP spid="201" grpId="0"/>
      <p:bldP spid="203" grpId="0"/>
      <p:bldP spid="206" grpId="0"/>
      <p:bldP spid="207" grpId="0"/>
      <p:bldP spid="208" grpId="0"/>
      <p:bldP spid="20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5"/>
          <p:cNvSpPr txBox="1">
            <a:spLocks noGrp="1"/>
          </p:cNvSpPr>
          <p:nvPr>
            <p:ph type="subTitle" idx="1"/>
          </p:nvPr>
        </p:nvSpPr>
        <p:spPr>
          <a:xfrm>
            <a:off x="2169042" y="2571750"/>
            <a:ext cx="5103627" cy="1941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600" dirty="0">
                <a:solidFill>
                  <a:schemeClr val="tx1">
                    <a:lumMod val="50000"/>
                  </a:schemeClr>
                </a:solidFill>
              </a:rPr>
              <a:t>Business ethics is the study of how a business should act in the face of ethical dilemmas and controversial situations. This can include a number of different situations, including how a business is governed, how stocks are traded, a business' role in social issues, and more.</a:t>
            </a:r>
            <a:endParaRPr sz="1600" dirty="0">
              <a:solidFill>
                <a:schemeClr val="tx1">
                  <a:lumMod val="50000"/>
                </a:schemeClr>
              </a:solidFill>
            </a:endParaRPr>
          </a:p>
        </p:txBody>
      </p:sp>
      <p:sp>
        <p:nvSpPr>
          <p:cNvPr id="224" name="Google Shape;224;p35"/>
          <p:cNvSpPr txBox="1">
            <a:spLocks noGrp="1"/>
          </p:cNvSpPr>
          <p:nvPr>
            <p:ph type="title"/>
          </p:nvPr>
        </p:nvSpPr>
        <p:spPr>
          <a:xfrm>
            <a:off x="2675900" y="1220010"/>
            <a:ext cx="3926100" cy="12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s" sz="3600" b="1" dirty="0">
                <a:solidFill>
                  <a:schemeClr val="dk2"/>
                </a:solidFill>
              </a:rPr>
              <a:t>What is business ethics?</a:t>
            </a:r>
            <a:endParaRPr sz="3600" b="1" dirty="0">
              <a:solidFill>
                <a:schemeClr val="dk2"/>
              </a:solidFill>
            </a:endParaRPr>
          </a:p>
        </p:txBody>
      </p:sp>
      <p:sp>
        <p:nvSpPr>
          <p:cNvPr id="225" name="Google Shape;225;p35"/>
          <p:cNvSpPr/>
          <p:nvPr/>
        </p:nvSpPr>
        <p:spPr>
          <a:xfrm>
            <a:off x="1430400" y="1371450"/>
            <a:ext cx="1147200" cy="3990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xmlns="" id="{21B46F40-30AE-4853-8EAE-BF6B63E7B578}"/>
              </a:ext>
            </a:extLst>
          </p:cNvPr>
          <p:cNvSpPr txBox="1"/>
          <p:nvPr/>
        </p:nvSpPr>
        <p:spPr>
          <a:xfrm>
            <a:off x="8346558" y="4837815"/>
            <a:ext cx="467832" cy="307777"/>
          </a:xfrm>
          <a:prstGeom prst="rect">
            <a:avLst/>
          </a:prstGeom>
          <a:noFill/>
        </p:spPr>
        <p:txBody>
          <a:bodyPr wrap="square" rtlCol="0">
            <a:spAutoFit/>
          </a:bodyPr>
          <a:lstStyle/>
          <a:p>
            <a:r>
              <a:rPr lang="en-GB" dirty="0"/>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1000"/>
                                        <p:tgtEl>
                                          <p:spTgt spid="224"/>
                                        </p:tgtEl>
                                      </p:cBhvr>
                                    </p:animEffect>
                                    <p:anim calcmode="lin" valueType="num">
                                      <p:cBhvr>
                                        <p:cTn id="8" dur="1000" fill="hold"/>
                                        <p:tgtEl>
                                          <p:spTgt spid="224"/>
                                        </p:tgtEl>
                                        <p:attrNameLst>
                                          <p:attrName>ppt_x</p:attrName>
                                        </p:attrNameLst>
                                      </p:cBhvr>
                                      <p:tavLst>
                                        <p:tav tm="0">
                                          <p:val>
                                            <p:strVal val="#ppt_x"/>
                                          </p:val>
                                        </p:tav>
                                        <p:tav tm="100000">
                                          <p:val>
                                            <p:strVal val="#ppt_x"/>
                                          </p:val>
                                        </p:tav>
                                      </p:tavLst>
                                    </p:anim>
                                    <p:anim calcmode="lin" valueType="num">
                                      <p:cBhvr>
                                        <p:cTn id="9" dur="1000" fill="hold"/>
                                        <p:tgtEl>
                                          <p:spTgt spid="2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23">
                                            <p:txEl>
                                              <p:pRg st="0" end="0"/>
                                            </p:txEl>
                                          </p:spTgt>
                                        </p:tgtEl>
                                        <p:attrNameLst>
                                          <p:attrName>style.visibility</p:attrName>
                                        </p:attrNameLst>
                                      </p:cBhvr>
                                      <p:to>
                                        <p:strVal val="visible"/>
                                      </p:to>
                                    </p:set>
                                    <p:anim calcmode="lin" valueType="num">
                                      <p:cBhvr additive="base">
                                        <p:cTn id="14" dur="500" fill="hold"/>
                                        <p:tgtEl>
                                          <p:spTgt spid="22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 grpId="0" build="p"/>
      <p:bldP spid="2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42"/>
          <p:cNvSpPr txBox="1">
            <a:spLocks noGrp="1"/>
          </p:cNvSpPr>
          <p:nvPr>
            <p:ph type="title"/>
          </p:nvPr>
        </p:nvSpPr>
        <p:spPr>
          <a:xfrm>
            <a:off x="755400" y="429074"/>
            <a:ext cx="3571500" cy="1022201"/>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en-GB" sz="2000" dirty="0"/>
              <a:t>Why Are Good Ethics So Important to Businesses?</a:t>
            </a:r>
            <a:endParaRPr sz="2000" dirty="0"/>
          </a:p>
        </p:txBody>
      </p:sp>
      <p:sp>
        <p:nvSpPr>
          <p:cNvPr id="284" name="Google Shape;284;p42"/>
          <p:cNvSpPr txBox="1">
            <a:spLocks noGrp="1"/>
          </p:cNvSpPr>
          <p:nvPr>
            <p:ph type="subTitle" idx="1"/>
          </p:nvPr>
        </p:nvSpPr>
        <p:spPr>
          <a:xfrm>
            <a:off x="552893" y="1556800"/>
            <a:ext cx="3823807" cy="291146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600" dirty="0">
                <a:solidFill>
                  <a:schemeClr val="tx1">
                    <a:lumMod val="50000"/>
                  </a:schemeClr>
                </a:solidFill>
              </a:rPr>
              <a:t>In your personal life, you might not give much thought to the importance of ethics exactly. You just try to do what’s right. But just like making those moral judgment calls can have a major impact on your life, they can affect a business’s success in big ways. Your business can offer a great service or innovative product, but with questionable ethics, it might not even matter. Good business ethics are important to businesses for several reasons.</a:t>
            </a:r>
            <a:endParaRPr sz="1600" dirty="0">
              <a:solidFill>
                <a:schemeClr val="tx1">
                  <a:lumMod val="50000"/>
                </a:schemeClr>
              </a:solidFill>
            </a:endParaRPr>
          </a:p>
        </p:txBody>
      </p:sp>
      <p:cxnSp>
        <p:nvCxnSpPr>
          <p:cNvPr id="285" name="Google Shape;285;p42"/>
          <p:cNvCxnSpPr/>
          <p:nvPr/>
        </p:nvCxnSpPr>
        <p:spPr>
          <a:xfrm>
            <a:off x="2203050" y="1597475"/>
            <a:ext cx="676200" cy="0"/>
          </a:xfrm>
          <a:prstGeom prst="straightConnector1">
            <a:avLst/>
          </a:prstGeom>
          <a:noFill/>
          <a:ln w="76200" cap="flat" cmpd="sng">
            <a:solidFill>
              <a:schemeClr val="accent1"/>
            </a:solidFill>
            <a:prstDash val="solid"/>
            <a:round/>
            <a:headEnd type="none" w="med" len="med"/>
            <a:tailEnd type="none" w="med" len="med"/>
          </a:ln>
        </p:spPr>
      </p:cxnSp>
      <p:pic>
        <p:nvPicPr>
          <p:cNvPr id="286" name="Google Shape;286;p42"/>
          <p:cNvPicPr preferRelativeResize="0"/>
          <p:nvPr/>
        </p:nvPicPr>
        <p:blipFill rotWithShape="1">
          <a:blip r:embed="rId3">
            <a:alphaModFix/>
          </a:blip>
          <a:srcRect l="43512"/>
          <a:stretch/>
        </p:blipFill>
        <p:spPr>
          <a:xfrm>
            <a:off x="5076825" y="0"/>
            <a:ext cx="4067169" cy="5143500"/>
          </a:xfrm>
          <a:prstGeom prst="rect">
            <a:avLst/>
          </a:prstGeom>
          <a:noFill/>
          <a:ln>
            <a:noFill/>
          </a:ln>
        </p:spPr>
      </p:pic>
      <p:sp>
        <p:nvSpPr>
          <p:cNvPr id="287" name="Google Shape;287;p42"/>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s" sz="1200">
                <a:solidFill>
                  <a:srgbClr val="CCCCCC"/>
                </a:solidFill>
                <a:latin typeface="Arvo"/>
                <a:ea typeface="Arvo"/>
                <a:cs typeface="Arvo"/>
                <a:sym typeface="Arvo"/>
              </a:rPr>
              <a:t>4</a:t>
            </a:fld>
            <a:endParaRPr sz="1200">
              <a:solidFill>
                <a:srgbClr val="CCCCCC"/>
              </a:solidFill>
              <a:latin typeface="Arvo"/>
              <a:ea typeface="Arvo"/>
              <a:cs typeface="Arvo"/>
              <a:sym typeface="Arv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83"/>
                                        </p:tgtEl>
                                        <p:attrNameLst>
                                          <p:attrName>style.visibility</p:attrName>
                                        </p:attrNameLst>
                                      </p:cBhvr>
                                      <p:to>
                                        <p:strVal val="visible"/>
                                      </p:to>
                                    </p:set>
                                    <p:animEffect transition="in" filter="fade">
                                      <p:cBhvr>
                                        <p:cTn id="7" dur="1000"/>
                                        <p:tgtEl>
                                          <p:spTgt spid="283"/>
                                        </p:tgtEl>
                                      </p:cBhvr>
                                    </p:animEffect>
                                    <p:anim calcmode="lin" valueType="num">
                                      <p:cBhvr>
                                        <p:cTn id="8" dur="1000" fill="hold"/>
                                        <p:tgtEl>
                                          <p:spTgt spid="283"/>
                                        </p:tgtEl>
                                        <p:attrNameLst>
                                          <p:attrName>ppt_x</p:attrName>
                                        </p:attrNameLst>
                                      </p:cBhvr>
                                      <p:tavLst>
                                        <p:tav tm="0">
                                          <p:val>
                                            <p:strVal val="#ppt_x"/>
                                          </p:val>
                                        </p:tav>
                                        <p:tav tm="100000">
                                          <p:val>
                                            <p:strVal val="#ppt_x"/>
                                          </p:val>
                                        </p:tav>
                                      </p:tavLst>
                                    </p:anim>
                                    <p:anim calcmode="lin" valueType="num">
                                      <p:cBhvr>
                                        <p:cTn id="9" dur="1000" fill="hold"/>
                                        <p:tgtEl>
                                          <p:spTgt spid="28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84">
                                            <p:txEl>
                                              <p:pRg st="0" end="0"/>
                                            </p:txEl>
                                          </p:spTgt>
                                        </p:tgtEl>
                                        <p:attrNameLst>
                                          <p:attrName>style.visibility</p:attrName>
                                        </p:attrNameLst>
                                      </p:cBhvr>
                                      <p:to>
                                        <p:strVal val="visible"/>
                                      </p:to>
                                    </p:set>
                                    <p:anim calcmode="lin" valueType="num">
                                      <p:cBhvr additive="base">
                                        <p:cTn id="14" dur="500" fill="hold"/>
                                        <p:tgtEl>
                                          <p:spTgt spid="284">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8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286"/>
                                        </p:tgtEl>
                                        <p:attrNameLst>
                                          <p:attrName>style.visibility</p:attrName>
                                        </p:attrNameLst>
                                      </p:cBhvr>
                                      <p:to>
                                        <p:strVal val="visible"/>
                                      </p:to>
                                    </p:set>
                                    <p:animEffect transition="in" filter="barn(inVertical)">
                                      <p:cBhvr>
                                        <p:cTn id="20" dur="500"/>
                                        <p:tgtEl>
                                          <p:spTgt spid="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 grpId="0"/>
      <p:bldP spid="28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7"/>
          <p:cNvSpPr txBox="1">
            <a:spLocks noGrp="1"/>
          </p:cNvSpPr>
          <p:nvPr>
            <p:ph type="title"/>
          </p:nvPr>
        </p:nvSpPr>
        <p:spPr>
          <a:xfrm>
            <a:off x="4598900" y="1491800"/>
            <a:ext cx="3593700" cy="1206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Clr>
                <a:srgbClr val="000000"/>
              </a:buClr>
              <a:buSzPts val="1100"/>
              <a:buFont typeface="Arial"/>
              <a:buNone/>
            </a:pPr>
            <a:r>
              <a:rPr lang="en-US" dirty="0"/>
              <a:t>Reasons</a:t>
            </a:r>
            <a:endParaRPr dirty="0"/>
          </a:p>
        </p:txBody>
      </p:sp>
      <p:sp>
        <p:nvSpPr>
          <p:cNvPr id="238" name="Google Shape;238;p37"/>
          <p:cNvSpPr txBox="1">
            <a:spLocks noGrp="1"/>
          </p:cNvSpPr>
          <p:nvPr>
            <p:ph type="subTitle" idx="1"/>
          </p:nvPr>
        </p:nvSpPr>
        <p:spPr>
          <a:xfrm>
            <a:off x="4673328" y="2957560"/>
            <a:ext cx="2920800" cy="2092906"/>
          </a:xfrm>
          <a:prstGeom prst="rect">
            <a:avLst/>
          </a:prstGeom>
        </p:spPr>
        <p:txBody>
          <a:bodyPr spcFirstLastPara="1" wrap="square" lIns="91425" tIns="91425" rIns="91425" bIns="91425" anchor="t" anchorCtr="0">
            <a:noAutofit/>
          </a:bodyPr>
          <a:lstStyle/>
          <a:p>
            <a:pPr marL="342900" lvl="0" indent="-342900" algn="l" rtl="0">
              <a:spcBef>
                <a:spcPts val="0"/>
              </a:spcBef>
              <a:spcAft>
                <a:spcPts val="0"/>
              </a:spcAft>
              <a:buFont typeface="Wingdings" panose="05000000000000000000" pitchFamily="2" charset="2"/>
              <a:buChar char="q"/>
            </a:pPr>
            <a:r>
              <a:rPr lang="en-GB" b="1" dirty="0">
                <a:solidFill>
                  <a:schemeClr val="tx1">
                    <a:lumMod val="50000"/>
                  </a:schemeClr>
                </a:solidFill>
              </a:rPr>
              <a:t>Ethics Improves Your Business Reputation.</a:t>
            </a:r>
          </a:p>
          <a:p>
            <a:pPr marL="342900" lvl="0" indent="-342900" algn="l" rtl="0">
              <a:spcBef>
                <a:spcPts val="0"/>
              </a:spcBef>
              <a:spcAft>
                <a:spcPts val="0"/>
              </a:spcAft>
              <a:buFont typeface="Wingdings" panose="05000000000000000000" pitchFamily="2" charset="2"/>
              <a:buChar char="q"/>
            </a:pPr>
            <a:endParaRPr lang="en-GB" b="1" dirty="0">
              <a:solidFill>
                <a:schemeClr val="tx1">
                  <a:lumMod val="50000"/>
                </a:schemeClr>
              </a:solidFill>
            </a:endParaRPr>
          </a:p>
          <a:p>
            <a:pPr marL="342900" lvl="0" indent="-342900" algn="l" rtl="0">
              <a:spcBef>
                <a:spcPts val="0"/>
              </a:spcBef>
              <a:spcAft>
                <a:spcPts val="0"/>
              </a:spcAft>
              <a:buFont typeface="Wingdings" panose="05000000000000000000" pitchFamily="2" charset="2"/>
              <a:buChar char="q"/>
            </a:pPr>
            <a:r>
              <a:rPr lang="en-GB" b="1" dirty="0">
                <a:solidFill>
                  <a:schemeClr val="tx1">
                    <a:lumMod val="50000"/>
                  </a:schemeClr>
                </a:solidFill>
              </a:rPr>
              <a:t>Business Ethics Help You Retain Top Talent.</a:t>
            </a:r>
          </a:p>
          <a:p>
            <a:pPr marL="342900" lvl="0" indent="-342900" algn="l" rtl="0">
              <a:spcBef>
                <a:spcPts val="0"/>
              </a:spcBef>
              <a:spcAft>
                <a:spcPts val="0"/>
              </a:spcAft>
              <a:buFont typeface="Wingdings" panose="05000000000000000000" pitchFamily="2" charset="2"/>
              <a:buChar char="q"/>
            </a:pPr>
            <a:endParaRPr lang="en-GB" b="1" dirty="0">
              <a:solidFill>
                <a:schemeClr val="tx1">
                  <a:lumMod val="50000"/>
                </a:schemeClr>
              </a:solidFill>
            </a:endParaRPr>
          </a:p>
          <a:p>
            <a:pPr marL="342900" lvl="0" indent="-342900" algn="l" rtl="0">
              <a:spcBef>
                <a:spcPts val="0"/>
              </a:spcBef>
              <a:spcAft>
                <a:spcPts val="0"/>
              </a:spcAft>
              <a:buFont typeface="Wingdings" panose="05000000000000000000" pitchFamily="2" charset="2"/>
              <a:buChar char="q"/>
            </a:pPr>
            <a:r>
              <a:rPr lang="en-GB" b="1" dirty="0">
                <a:solidFill>
                  <a:schemeClr val="tx1">
                    <a:lumMod val="50000"/>
                  </a:schemeClr>
                </a:solidFill>
              </a:rPr>
              <a:t>Limit Risk with Good Business Ethics</a:t>
            </a:r>
          </a:p>
          <a:p>
            <a:pPr marL="0" lvl="0" indent="0" algn="l" rtl="0">
              <a:spcBef>
                <a:spcPts val="0"/>
              </a:spcBef>
              <a:spcAft>
                <a:spcPts val="0"/>
              </a:spcAft>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fade">
                                      <p:cBhvr>
                                        <p:cTn id="7" dur="1000"/>
                                        <p:tgtEl>
                                          <p:spTgt spid="237"/>
                                        </p:tgtEl>
                                      </p:cBhvr>
                                    </p:animEffect>
                                    <p:anim calcmode="lin" valueType="num">
                                      <p:cBhvr>
                                        <p:cTn id="8" dur="1000" fill="hold"/>
                                        <p:tgtEl>
                                          <p:spTgt spid="237"/>
                                        </p:tgtEl>
                                        <p:attrNameLst>
                                          <p:attrName>ppt_x</p:attrName>
                                        </p:attrNameLst>
                                      </p:cBhvr>
                                      <p:tavLst>
                                        <p:tav tm="0">
                                          <p:val>
                                            <p:strVal val="#ppt_x"/>
                                          </p:val>
                                        </p:tav>
                                        <p:tav tm="100000">
                                          <p:val>
                                            <p:strVal val="#ppt_x"/>
                                          </p:val>
                                        </p:tav>
                                      </p:tavLst>
                                    </p:anim>
                                    <p:anim calcmode="lin" valueType="num">
                                      <p:cBhvr>
                                        <p:cTn id="9" dur="1000" fill="hold"/>
                                        <p:tgtEl>
                                          <p:spTgt spid="23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38">
                                            <p:txEl>
                                              <p:pRg st="0" end="0"/>
                                            </p:txEl>
                                          </p:spTgt>
                                        </p:tgtEl>
                                        <p:attrNameLst>
                                          <p:attrName>style.visibility</p:attrName>
                                        </p:attrNameLst>
                                      </p:cBhvr>
                                      <p:to>
                                        <p:strVal val="visible"/>
                                      </p:to>
                                    </p:set>
                                    <p:anim calcmode="lin" valueType="num">
                                      <p:cBhvr additive="base">
                                        <p:cTn id="14" dur="500" fill="hold"/>
                                        <p:tgtEl>
                                          <p:spTgt spid="238">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38">
                                            <p:txEl>
                                              <p:pRg st="2" end="2"/>
                                            </p:txEl>
                                          </p:spTgt>
                                        </p:tgtEl>
                                        <p:attrNameLst>
                                          <p:attrName>style.visibility</p:attrName>
                                        </p:attrNameLst>
                                      </p:cBhvr>
                                      <p:to>
                                        <p:strVal val="visible"/>
                                      </p:to>
                                    </p:set>
                                    <p:anim calcmode="lin" valueType="num">
                                      <p:cBhvr additive="base">
                                        <p:cTn id="20" dur="500" fill="hold"/>
                                        <p:tgtEl>
                                          <p:spTgt spid="238">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3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38">
                                            <p:txEl>
                                              <p:pRg st="4" end="4"/>
                                            </p:txEl>
                                          </p:spTgt>
                                        </p:tgtEl>
                                        <p:attrNameLst>
                                          <p:attrName>style.visibility</p:attrName>
                                        </p:attrNameLst>
                                      </p:cBhvr>
                                      <p:to>
                                        <p:strVal val="visible"/>
                                      </p:to>
                                    </p:set>
                                    <p:anim calcmode="lin" valueType="num">
                                      <p:cBhvr additive="base">
                                        <p:cTn id="26" dur="500" fill="hold"/>
                                        <p:tgtEl>
                                          <p:spTgt spid="238">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3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p:bldP spid="23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8"/>
          <p:cNvSpPr txBox="1">
            <a:spLocks noGrp="1"/>
          </p:cNvSpPr>
          <p:nvPr>
            <p:ph type="body" idx="1"/>
          </p:nvPr>
        </p:nvSpPr>
        <p:spPr>
          <a:xfrm>
            <a:off x="595382" y="1699604"/>
            <a:ext cx="7953235" cy="1955339"/>
          </a:xfrm>
          <a:prstGeom prst="rect">
            <a:avLst/>
          </a:prstGeom>
        </p:spPr>
        <p:txBody>
          <a:bodyPr spcFirstLastPara="1" wrap="square" lIns="91425" tIns="91425" rIns="91425" bIns="91425" anchor="t" anchorCtr="0">
            <a:noAutofit/>
          </a:bodyPr>
          <a:lstStyle/>
          <a:p>
            <a:pPr marL="285750" indent="-285750"/>
            <a:r>
              <a:rPr lang="en-GB" sz="1800" b="1" dirty="0">
                <a:solidFill>
                  <a:schemeClr val="tx1">
                    <a:lumMod val="50000"/>
                  </a:schemeClr>
                </a:solidFill>
              </a:rPr>
              <a:t>Business ethics help ensure a good reputation for your company. Not only does it feel good to be part of a company with a great reputation, but it’s great for business. When you have a reputation for consistently being ethical in how you source and build products, and treat employees, customers and the community, more people will want to do business with you. Even social media ethics is important for your reputation.</a:t>
            </a:r>
            <a:endParaRPr sz="1800" b="1" dirty="0">
              <a:solidFill>
                <a:schemeClr val="tx1">
                  <a:lumMod val="50000"/>
                </a:schemeClr>
              </a:solidFill>
            </a:endParaRPr>
          </a:p>
        </p:txBody>
      </p:sp>
      <p:sp>
        <p:nvSpPr>
          <p:cNvPr id="244" name="Google Shape;244;p38"/>
          <p:cNvSpPr txBox="1">
            <a:spLocks noGrp="1"/>
          </p:cNvSpPr>
          <p:nvPr>
            <p:ph type="title"/>
          </p:nvPr>
        </p:nvSpPr>
        <p:spPr>
          <a:xfrm>
            <a:off x="0" y="513936"/>
            <a:ext cx="9144000" cy="913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sz="2400" dirty="0"/>
              <a:t>Ethics Improves Your Business Reputation.</a:t>
            </a:r>
            <a:br>
              <a:rPr lang="en-GB" sz="2400" dirty="0"/>
            </a:br>
            <a:endParaRPr sz="2400" dirty="0"/>
          </a:p>
        </p:txBody>
      </p:sp>
      <p:sp>
        <p:nvSpPr>
          <p:cNvPr id="245" name="Google Shape;245;p38"/>
          <p:cNvSpPr txBox="1">
            <a:spLocks noGrp="1"/>
          </p:cNvSpPr>
          <p:nvPr>
            <p:ph type="sldNum" idx="12"/>
          </p:nvPr>
        </p:nvSpPr>
        <p:spPr>
          <a:xfrm>
            <a:off x="854865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100"/>
              <a:buFont typeface="Arial"/>
              <a:buNone/>
            </a:pPr>
            <a:fld id="{00000000-1234-1234-1234-123412341234}" type="slidenum">
              <a:rPr lang="es"/>
              <a:t>6</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4"/>
                                        </p:tgtEl>
                                        <p:attrNameLst>
                                          <p:attrName>style.visibility</p:attrName>
                                        </p:attrNameLst>
                                      </p:cBhvr>
                                      <p:to>
                                        <p:strVal val="visible"/>
                                      </p:to>
                                    </p:set>
                                    <p:animEffect transition="in" filter="fade">
                                      <p:cBhvr>
                                        <p:cTn id="7" dur="1000"/>
                                        <p:tgtEl>
                                          <p:spTgt spid="244"/>
                                        </p:tgtEl>
                                      </p:cBhvr>
                                    </p:animEffect>
                                    <p:anim calcmode="lin" valueType="num">
                                      <p:cBhvr>
                                        <p:cTn id="8" dur="1000" fill="hold"/>
                                        <p:tgtEl>
                                          <p:spTgt spid="244"/>
                                        </p:tgtEl>
                                        <p:attrNameLst>
                                          <p:attrName>ppt_x</p:attrName>
                                        </p:attrNameLst>
                                      </p:cBhvr>
                                      <p:tavLst>
                                        <p:tav tm="0">
                                          <p:val>
                                            <p:strVal val="#ppt_x"/>
                                          </p:val>
                                        </p:tav>
                                        <p:tav tm="100000">
                                          <p:val>
                                            <p:strVal val="#ppt_x"/>
                                          </p:val>
                                        </p:tav>
                                      </p:tavLst>
                                    </p:anim>
                                    <p:anim calcmode="lin" valueType="num">
                                      <p:cBhvr>
                                        <p:cTn id="9" dur="1000" fill="hold"/>
                                        <p:tgtEl>
                                          <p:spTgt spid="24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43">
                                            <p:txEl>
                                              <p:pRg st="0" end="0"/>
                                            </p:txEl>
                                          </p:spTgt>
                                        </p:tgtEl>
                                        <p:attrNameLst>
                                          <p:attrName>style.visibility</p:attrName>
                                        </p:attrNameLst>
                                      </p:cBhvr>
                                      <p:to>
                                        <p:strVal val="visible"/>
                                      </p:to>
                                    </p:set>
                                    <p:anim calcmode="lin" valueType="num">
                                      <p:cBhvr additive="base">
                                        <p:cTn id="14" dur="500" fill="hold"/>
                                        <p:tgtEl>
                                          <p:spTgt spid="24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4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 grpId="0" build="p"/>
      <p:bldP spid="2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3C7CCD-ACDF-48F8-A5F4-FDD52AA79764}"/>
              </a:ext>
            </a:extLst>
          </p:cNvPr>
          <p:cNvSpPr>
            <a:spLocks noGrp="1"/>
          </p:cNvSpPr>
          <p:nvPr>
            <p:ph type="title"/>
          </p:nvPr>
        </p:nvSpPr>
        <p:spPr>
          <a:xfrm>
            <a:off x="0" y="365081"/>
            <a:ext cx="9144000" cy="913800"/>
          </a:xfrm>
        </p:spPr>
        <p:txBody>
          <a:bodyPr/>
          <a:lstStyle/>
          <a:p>
            <a:r>
              <a:rPr lang="en-GB" dirty="0"/>
              <a:t>Business Ethics Help You Retain Top Talent.</a:t>
            </a:r>
            <a:br>
              <a:rPr lang="en-GB" dirty="0"/>
            </a:br>
            <a:endParaRPr lang="en-GB" dirty="0"/>
          </a:p>
        </p:txBody>
      </p:sp>
      <p:sp>
        <p:nvSpPr>
          <p:cNvPr id="3" name="Text Placeholder 2">
            <a:extLst>
              <a:ext uri="{FF2B5EF4-FFF2-40B4-BE49-F238E27FC236}">
                <a16:creationId xmlns:a16="http://schemas.microsoft.com/office/drawing/2014/main" xmlns="" id="{DEB57287-2C09-47A1-85C1-08D739AB0901}"/>
              </a:ext>
            </a:extLst>
          </p:cNvPr>
          <p:cNvSpPr>
            <a:spLocks noGrp="1"/>
          </p:cNvSpPr>
          <p:nvPr>
            <p:ph type="body" idx="1"/>
          </p:nvPr>
        </p:nvSpPr>
        <p:spPr>
          <a:xfrm>
            <a:off x="712381" y="1596581"/>
            <a:ext cx="7719237" cy="2502000"/>
          </a:xfrm>
        </p:spPr>
        <p:txBody>
          <a:bodyPr/>
          <a:lstStyle/>
          <a:p>
            <a:r>
              <a:rPr lang="en-GB" sz="1800" b="1" dirty="0">
                <a:solidFill>
                  <a:schemeClr val="tx1">
                    <a:lumMod val="50000"/>
                  </a:schemeClr>
                </a:solidFill>
              </a:rPr>
              <a:t>Good ethics at a business start at the top. If you’re a business owner or manager, it’s important to lead by example. When employees see you make ethical choices, it lets them know that they can have confidence in the company; they  know that you’ll do right by them and your customers. This boosts morale and as word spreads about how you treat employees well, you’ll draw in good workers. Having strong employee retention rates will help you save money over time on recruitment costs and training</a:t>
            </a:r>
            <a:r>
              <a:rPr lang="en-GB" dirty="0"/>
              <a:t>.</a:t>
            </a:r>
          </a:p>
        </p:txBody>
      </p:sp>
    </p:spTree>
    <p:extLst>
      <p:ext uri="{BB962C8B-B14F-4D97-AF65-F5344CB8AC3E}">
        <p14:creationId xmlns:p14="http://schemas.microsoft.com/office/powerpoint/2010/main" val="1603647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F40A3A-5854-43CA-988E-98EA878604D4}"/>
              </a:ext>
            </a:extLst>
          </p:cNvPr>
          <p:cNvSpPr>
            <a:spLocks noGrp="1"/>
          </p:cNvSpPr>
          <p:nvPr>
            <p:ph type="title"/>
          </p:nvPr>
        </p:nvSpPr>
        <p:spPr>
          <a:xfrm>
            <a:off x="0" y="503304"/>
            <a:ext cx="9144000" cy="913800"/>
          </a:xfrm>
        </p:spPr>
        <p:txBody>
          <a:bodyPr/>
          <a:lstStyle/>
          <a:p>
            <a:r>
              <a:rPr lang="en-GB" dirty="0"/>
              <a:t>Limit Risk with Good Business Ethics</a:t>
            </a:r>
            <a:br>
              <a:rPr lang="en-GB" dirty="0"/>
            </a:br>
            <a:endParaRPr lang="en-GB" dirty="0"/>
          </a:p>
        </p:txBody>
      </p:sp>
      <p:sp>
        <p:nvSpPr>
          <p:cNvPr id="3" name="Text Placeholder 2">
            <a:extLst>
              <a:ext uri="{FF2B5EF4-FFF2-40B4-BE49-F238E27FC236}">
                <a16:creationId xmlns:a16="http://schemas.microsoft.com/office/drawing/2014/main" xmlns="" id="{B089D8DA-918A-4ACD-8404-EEDE107214EC}"/>
              </a:ext>
            </a:extLst>
          </p:cNvPr>
          <p:cNvSpPr>
            <a:spLocks noGrp="1"/>
          </p:cNvSpPr>
          <p:nvPr>
            <p:ph type="body" idx="1"/>
          </p:nvPr>
        </p:nvSpPr>
        <p:spPr>
          <a:xfrm>
            <a:off x="765545" y="1607214"/>
            <a:ext cx="7612910" cy="2502000"/>
          </a:xfrm>
        </p:spPr>
        <p:txBody>
          <a:bodyPr/>
          <a:lstStyle/>
          <a:p>
            <a:r>
              <a:rPr lang="en-GB" sz="1800" b="1" dirty="0">
                <a:solidFill>
                  <a:schemeClr val="tx1">
                    <a:lumMod val="50000"/>
                  </a:schemeClr>
                </a:solidFill>
              </a:rPr>
              <a:t>Businesses that practice good business ethics face less risk for fines and other legal trouble. Sure, the law and regulations are complicated, but a lot of trouble can be avoided just by doing what’s morally right. If business decisions are made with that in mind, you can save the stress of having to defend your company against lawsuits and fines.</a:t>
            </a:r>
          </a:p>
          <a:p>
            <a:pPr marL="139700" indent="0">
              <a:buNone/>
            </a:pPr>
            <a:endParaRPr lang="en-GB" sz="1800" b="1" dirty="0">
              <a:solidFill>
                <a:schemeClr val="tx1">
                  <a:lumMod val="50000"/>
                </a:schemeClr>
              </a:solidFill>
            </a:endParaRPr>
          </a:p>
          <a:p>
            <a:endParaRPr lang="en-GB" dirty="0"/>
          </a:p>
        </p:txBody>
      </p:sp>
    </p:spTree>
    <p:extLst>
      <p:ext uri="{BB962C8B-B14F-4D97-AF65-F5344CB8AC3E}">
        <p14:creationId xmlns:p14="http://schemas.microsoft.com/office/powerpoint/2010/main" val="1436176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6B875A-C725-47E6-AFC1-BF6ED4B9BFC0}"/>
              </a:ext>
            </a:extLst>
          </p:cNvPr>
          <p:cNvSpPr>
            <a:spLocks noGrp="1"/>
          </p:cNvSpPr>
          <p:nvPr>
            <p:ph type="title"/>
          </p:nvPr>
        </p:nvSpPr>
        <p:spPr/>
        <p:txBody>
          <a:bodyPr/>
          <a:lstStyle/>
          <a:p>
            <a:r>
              <a:rPr lang="en-US" dirty="0"/>
              <a:t>References</a:t>
            </a:r>
            <a:endParaRPr lang="en-GB" dirty="0"/>
          </a:p>
        </p:txBody>
      </p:sp>
      <p:sp>
        <p:nvSpPr>
          <p:cNvPr id="3" name="Text Placeholder 2">
            <a:extLst>
              <a:ext uri="{FF2B5EF4-FFF2-40B4-BE49-F238E27FC236}">
                <a16:creationId xmlns:a16="http://schemas.microsoft.com/office/drawing/2014/main" xmlns="" id="{64D2BA88-B326-49AC-BAF9-3AE84BD7BD5C}"/>
              </a:ext>
            </a:extLst>
          </p:cNvPr>
          <p:cNvSpPr>
            <a:spLocks noGrp="1"/>
          </p:cNvSpPr>
          <p:nvPr>
            <p:ph type="body" idx="1"/>
          </p:nvPr>
        </p:nvSpPr>
        <p:spPr/>
        <p:txBody>
          <a:bodyPr/>
          <a:lstStyle/>
          <a:p>
            <a:pPr marL="139700" indent="0">
              <a:buNone/>
            </a:pPr>
            <a:r>
              <a:rPr lang="en-GB" b="1" dirty="0">
                <a:solidFill>
                  <a:schemeClr val="tx1">
                    <a:lumMod val="50000"/>
                  </a:schemeClr>
                </a:solidFill>
              </a:rPr>
              <a:t>Why are good ethics important to business. (2018 January 22).</a:t>
            </a:r>
          </a:p>
          <a:p>
            <a:pPr marL="139700" indent="0">
              <a:buNone/>
            </a:pPr>
            <a:r>
              <a:rPr lang="en-GB" b="1">
                <a:solidFill>
                  <a:schemeClr val="tx1">
                    <a:lumMod val="50000"/>
                  </a:schemeClr>
                </a:solidFill>
              </a:rPr>
              <a:t>Retrieved from.</a:t>
            </a:r>
          </a:p>
          <a:p>
            <a:pPr marL="139700" indent="0">
              <a:buNone/>
            </a:pPr>
            <a:r>
              <a:rPr lang="en-GB" b="1" dirty="0">
                <a:solidFill>
                  <a:schemeClr val="tx1">
                    <a:lumMod val="50000"/>
                  </a:schemeClr>
                </a:solidFill>
              </a:rPr>
              <a:t>https://www.chartercollege.edu/news-hub/why-are-good-ethics-so-important-</a:t>
            </a:r>
          </a:p>
          <a:p>
            <a:pPr marL="139700" indent="0">
              <a:buNone/>
            </a:pPr>
            <a:r>
              <a:rPr lang="en-GB" b="1" dirty="0" err="1">
                <a:solidFill>
                  <a:schemeClr val="tx1">
                    <a:lumMod val="50000"/>
                  </a:schemeClr>
                </a:solidFill>
              </a:rPr>
              <a:t>businesses?fbclid</a:t>
            </a:r>
            <a:r>
              <a:rPr lang="en-GB" b="1" dirty="0">
                <a:solidFill>
                  <a:schemeClr val="tx1">
                    <a:lumMod val="50000"/>
                  </a:schemeClr>
                </a:solidFill>
              </a:rPr>
              <a:t>=IwAR1meGPaNSBmmob7B0zIdRJPNMmy14fHK9giDKJuLMx9IljzE3258UO1x8o</a:t>
            </a:r>
          </a:p>
        </p:txBody>
      </p:sp>
    </p:spTree>
    <p:extLst>
      <p:ext uri="{BB962C8B-B14F-4D97-AF65-F5344CB8AC3E}">
        <p14:creationId xmlns:p14="http://schemas.microsoft.com/office/powerpoint/2010/main" val="2656472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Minimal Charm">
  <a:themeElements>
    <a:clrScheme name="Simple Light">
      <a:dk1>
        <a:srgbClr val="434343"/>
      </a:dk1>
      <a:lt1>
        <a:srgbClr val="FFFFFF"/>
      </a:lt1>
      <a:dk2>
        <a:srgbClr val="666666"/>
      </a:dk2>
      <a:lt2>
        <a:srgbClr val="999999"/>
      </a:lt2>
      <a:accent1>
        <a:srgbClr val="7FABFF"/>
      </a:accent1>
      <a:accent2>
        <a:srgbClr val="BAD1FD"/>
      </a:accent2>
      <a:accent3>
        <a:srgbClr val="114AB6"/>
      </a:accent3>
      <a:accent4>
        <a:srgbClr val="22478D"/>
      </a:accent4>
      <a:accent5>
        <a:srgbClr val="135CE7"/>
      </a:accent5>
      <a:accent6>
        <a:srgbClr val="B7C8E9"/>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500</Words>
  <Application>Microsoft Office PowerPoint</Application>
  <PresentationFormat>On-screen Show (16:9)</PresentationFormat>
  <Paragraphs>39</Paragraphs>
  <Slides>10</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Bodoni</vt:lpstr>
      <vt:lpstr>Ubuntu Light</vt:lpstr>
      <vt:lpstr>Wingdings</vt:lpstr>
      <vt:lpstr>Ubuntu</vt:lpstr>
      <vt:lpstr>Arial</vt:lpstr>
      <vt:lpstr>Arvo</vt:lpstr>
      <vt:lpstr>Minimal Charm</vt:lpstr>
      <vt:lpstr>PowerPoint Presentation</vt:lpstr>
      <vt:lpstr>Content</vt:lpstr>
      <vt:lpstr>What is business ethics?</vt:lpstr>
      <vt:lpstr>Why Are Good Ethics So Important to Businesses?</vt:lpstr>
      <vt:lpstr>Reasons</vt:lpstr>
      <vt:lpstr>Ethics Improves Your Business Reputation. </vt:lpstr>
      <vt:lpstr>Business Ethics Help You Retain Top Talent. </vt:lpstr>
      <vt:lpstr>Limit Risk with Good Business Ethics </vt:lpstr>
      <vt:lpstr>References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user</cp:lastModifiedBy>
  <cp:revision>14</cp:revision>
  <dcterms:modified xsi:type="dcterms:W3CDTF">2021-01-06T08:25:05Z</dcterms:modified>
</cp:coreProperties>
</file>