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90A0D-98BF-4CF7-8B3F-0E5CBB99C79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CF3CC-C25D-4258-AF5F-B73C9795D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78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CF3CC-C25D-4258-AF5F-B73C9795DE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CF3CC-C25D-4258-AF5F-B73C9795DE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1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FA0D-B7FA-49A6-94DF-64F600C805B0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96B1-84C8-4A88-811B-9AFDF0A86F04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11-048B-488C-A73A-CD81115149C8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CAC-0330-4F09-83EC-0A4A6AE430DA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89CD-865A-4A95-921C-CB667A66B19D}" type="datetime1">
              <a:rPr lang="en-US" smtClean="0"/>
              <a:t>1/4/2021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D619-0739-4C76-988B-AB57961072B0}" type="datetime1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1C56-A1A6-46F7-B8DD-EA560A8D88AC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636A-E71F-43ED-8A68-9120ED2D26F7}" type="datetime1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988A-83AB-41DE-ACC5-0557EE45FF18}" type="datetime1">
              <a:rPr lang="en-US" smtClean="0"/>
              <a:t>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0341D-F366-4253-B9FD-E776680DE5B6}" type="datetime1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DB988-992B-4983-AE3D-7024D26A76A3}" type="datetime1">
              <a:rPr lang="en-US" smtClean="0"/>
              <a:t>1/4/2021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0A908E2-8752-4D8C-8F15-7CB9382D4305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arinelgerritsen.files.wordpress.com/2011/12/gerritsen-1998a.pdf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Communication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Role of Culture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91465"/>
            <a:ext cx="2276832" cy="17030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52400"/>
            <a:ext cx="1981200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0" y="5482411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Name : </a:t>
            </a:r>
            <a:r>
              <a:rPr lang="en-US" dirty="0" err="1" smtClean="0"/>
              <a:t>Saad</a:t>
            </a:r>
            <a:r>
              <a:rPr lang="en-US" dirty="0" smtClean="0"/>
              <a:t> </a:t>
            </a:r>
            <a:r>
              <a:rPr lang="en-US" dirty="0" err="1" smtClean="0"/>
              <a:t>Bensoud</a:t>
            </a:r>
            <a:endParaRPr lang="en-US" dirty="0" smtClean="0"/>
          </a:p>
          <a:p>
            <a:pPr algn="ctr"/>
            <a:r>
              <a:rPr lang="en-US" dirty="0" smtClean="0"/>
              <a:t>Student id : 2732</a:t>
            </a:r>
          </a:p>
          <a:p>
            <a:pPr algn="ctr"/>
            <a:r>
              <a:rPr lang="en-US" dirty="0" smtClean="0"/>
              <a:t>Email : Saad_2732@limu.edu.ly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16319" y="742890"/>
            <a:ext cx="5057795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Libyan International Medical University </a:t>
            </a:r>
            <a:br>
              <a:rPr lang="en-US" sz="1400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1400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Faculty of Business Administration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768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2" b="37372"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838200" y="5257800"/>
            <a:ext cx="7391400" cy="8382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4.Function </a:t>
            </a:r>
            <a:r>
              <a:rPr lang="en-US" sz="3200" dirty="0"/>
              <a:t>and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2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39" b="22239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838200" y="5105400"/>
            <a:ext cx="7362825" cy="9906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5.Symbols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4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696200" cy="198120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1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References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905000"/>
            <a:ext cx="853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The role of culture in communication How knowledge of differences in communication between cultures may be the key to successful intercultural communication </a:t>
            </a:r>
            <a:r>
              <a:rPr lang="en-US" dirty="0" err="1"/>
              <a:t>Marinel</a:t>
            </a:r>
            <a:r>
              <a:rPr lang="en-US" dirty="0"/>
              <a:t> </a:t>
            </a:r>
            <a:r>
              <a:rPr lang="en-US" dirty="0" err="1"/>
              <a:t>Gerritsen</a:t>
            </a:r>
            <a:r>
              <a:rPr lang="en-US" dirty="0"/>
              <a:t> University of Nijmegen Department of Business Communication </a:t>
            </a:r>
            <a:r>
              <a:rPr lang="en-US" dirty="0" smtClean="0"/>
              <a:t>Studies </a:t>
            </a:r>
            <a:r>
              <a:rPr lang="en-US" dirty="0">
                <a:hlinkClick r:id="rId2"/>
              </a:rPr>
              <a:t>The role of culture in communication (wordpress.com</a:t>
            </a:r>
            <a:r>
              <a:rPr lang="en-US" dirty="0" smtClean="0">
                <a:hlinkClick r:id="rId2"/>
              </a:rPr>
              <a:t>)</a:t>
            </a:r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4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41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82296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/>
              <a:t>Culture definition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2800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/>
              <a:t>Culture in communication </a:t>
            </a:r>
            <a:r>
              <a:rPr lang="en-US" sz="2800" dirty="0" smtClean="0"/>
              <a:t>models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2800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/>
              <a:t>Communication </a:t>
            </a:r>
            <a:r>
              <a:rPr lang="en-US" sz="2800" dirty="0"/>
              <a:t>model of </a:t>
            </a:r>
            <a:r>
              <a:rPr lang="en-US" sz="2800" dirty="0" err="1"/>
              <a:t>Targowski</a:t>
            </a:r>
            <a:r>
              <a:rPr lang="en-US" sz="2800" dirty="0"/>
              <a:t> and Bowman (1988</a:t>
            </a:r>
            <a:r>
              <a:rPr lang="en-US" sz="2800" dirty="0" smtClean="0"/>
              <a:t>)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2800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/>
              <a:t>Conclusion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2800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/>
              <a:t>References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2800" dirty="0"/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7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128" y="762000"/>
            <a:ext cx="8260672" cy="685799"/>
          </a:xfrm>
        </p:spPr>
        <p:txBody>
          <a:bodyPr>
            <a:normAutofit fontScale="90000"/>
          </a:bodyPr>
          <a:lstStyle/>
          <a:p>
            <a:r>
              <a:rPr lang="en-US" dirty="0"/>
              <a:t>Culture definition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838200" y="4591049"/>
            <a:ext cx="7245350" cy="2290763"/>
          </a:xfrm>
        </p:spPr>
        <p:txBody>
          <a:bodyPr>
            <a:noAutofit/>
          </a:bodyPr>
          <a:lstStyle/>
          <a:p>
            <a:r>
              <a:rPr lang="en-US" sz="1600" dirty="0"/>
              <a:t>Culture refers to the relatively specialized lifestyle o a group of </a:t>
            </a:r>
            <a:r>
              <a:rPr lang="en-US" sz="1600" dirty="0" smtClean="0"/>
              <a:t>people. </a:t>
            </a:r>
            <a:r>
              <a:rPr lang="en-US" sz="1600" dirty="0"/>
              <a:t>Culture is the root of any society which gives it a flavor and a wholesome environment for an individual to form beliefs, views, perceptions and attitudes. Thus we say for this reason that culture is a set of beliefs, attitudes and values that are learned from living in a society which in turn influences the behavior of the individuals living in a particular society.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" r="6200"/>
          <a:stretch>
            <a:fillRect/>
          </a:stretch>
        </p:blipFill>
        <p:spPr>
          <a:xfrm>
            <a:off x="1676400" y="1828800"/>
            <a:ext cx="5932591" cy="2667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0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Culture in communication models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72649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1200" dirty="0" smtClean="0"/>
              <a:t>Nonverbal </a:t>
            </a:r>
            <a:r>
              <a:rPr lang="en-US" sz="1200" dirty="0"/>
              <a:t>communication </a:t>
            </a:r>
            <a:endParaRPr lang="en-US" sz="1200" dirty="0" smtClean="0"/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1200" dirty="0"/>
              <a:t>Communication model of </a:t>
            </a:r>
            <a:r>
              <a:rPr lang="en-US" sz="1200" dirty="0" err="1"/>
              <a:t>Targowski</a:t>
            </a:r>
            <a:r>
              <a:rPr lang="en-US" sz="1200" dirty="0"/>
              <a:t> and Bowman (1988)</a:t>
            </a:r>
          </a:p>
          <a:p>
            <a:pPr marL="457200" indent="-457200">
              <a:buAutoNum type="arabicPeriod"/>
            </a:pPr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9812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4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Nonverbal communication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752600"/>
            <a:ext cx="4495800" cy="29983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2" y="5317569"/>
            <a:ext cx="8534400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This holds for both conscious and unconscious nonverbal communication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0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3600"/>
            <a:ext cx="7696200" cy="220980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</a:t>
            </a:r>
            <a:r>
              <a:rPr lang="en-US" sz="3200" dirty="0"/>
              <a:t>communication </a:t>
            </a:r>
            <a:r>
              <a:rPr lang="en-US" sz="3200" dirty="0" err="1" smtClean="0"/>
              <a:t>modelS</a:t>
            </a:r>
            <a:r>
              <a:rPr lang="en-US" sz="3200" dirty="0" smtClean="0"/>
              <a:t> </a:t>
            </a:r>
            <a:r>
              <a:rPr lang="en-US" sz="3200" dirty="0"/>
              <a:t>of </a:t>
            </a:r>
            <a:r>
              <a:rPr lang="en-US" sz="3200" dirty="0" err="1"/>
              <a:t>Targowski</a:t>
            </a:r>
            <a:r>
              <a:rPr lang="en-US" sz="3200" dirty="0"/>
              <a:t> and Bowman (1988)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LINKS THAT LINK THE SENDEER AND THE RECEIVER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5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9" r="2308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10200"/>
            <a:ext cx="7397136" cy="724271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/>
              <a:t>1.PHSICAL LINK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9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06" t="10363" r="2206" b="33897"/>
          <a:stretch/>
        </p:blipFill>
        <p:spPr>
          <a:xfrm>
            <a:off x="533400" y="609600"/>
            <a:ext cx="7772400" cy="4331564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914400" y="5334000"/>
            <a:ext cx="7320936" cy="8382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2. SYSTEM LINK 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2" b="8062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838200" y="5181600"/>
            <a:ext cx="7391400" cy="9906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3.Session </a:t>
            </a:r>
            <a:r>
              <a:rPr lang="en-US" sz="3200" dirty="0"/>
              <a:t>link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9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188</TotalTime>
  <Words>241</Words>
  <Application>Microsoft Office PowerPoint</Application>
  <PresentationFormat>On-screen Show (4:3)</PresentationFormat>
  <Paragraphs>50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Book Antiqua</vt:lpstr>
      <vt:lpstr>Calibri</vt:lpstr>
      <vt:lpstr>Century Gothic</vt:lpstr>
      <vt:lpstr>Tahoma</vt:lpstr>
      <vt:lpstr>Wingdings</vt:lpstr>
      <vt:lpstr>Apothecary</vt:lpstr>
      <vt:lpstr>The Role of Culture </vt:lpstr>
      <vt:lpstr>CONTENT </vt:lpstr>
      <vt:lpstr>Culture definition </vt:lpstr>
      <vt:lpstr>Culture in communication models </vt:lpstr>
      <vt:lpstr>1. Nonverbal communication</vt:lpstr>
      <vt:lpstr> communication modelS of Targowski and Bowman (1988)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Culture </dc:title>
  <dc:creator>ACER</dc:creator>
  <cp:lastModifiedBy>user</cp:lastModifiedBy>
  <cp:revision>13</cp:revision>
  <dcterms:created xsi:type="dcterms:W3CDTF">2006-08-16T00:00:00Z</dcterms:created>
  <dcterms:modified xsi:type="dcterms:W3CDTF">2021-01-04T10:29:03Z</dcterms:modified>
</cp:coreProperties>
</file>