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66" d="100"/>
          <a:sy n="66" d="100"/>
        </p:scale>
        <p:origin x="152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3EE6DA-62F5-4ADD-870E-EFD878CE2D87}" type="datetimeFigureOut">
              <a:rPr lang="en-US" smtClean="0"/>
              <a:t>1/4/2021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4ADFD5-8951-4D70-A6AC-7F358CD20569}" type="slidenum">
              <a:rPr lang="en-US" smtClean="0"/>
              <a:t>‹#›</a:t>
            </a:fld>
            <a:endParaRPr lang="en-US"/>
          </a:p>
        </p:txBody>
      </p:sp>
    </p:spTree>
    <p:extLst>
      <p:ext uri="{BB962C8B-B14F-4D97-AF65-F5344CB8AC3E}">
        <p14:creationId xmlns:p14="http://schemas.microsoft.com/office/powerpoint/2010/main" val="256077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9B21C88-4FE1-48D7-95B0-EBE71BAF5CE7}" type="datetime1">
              <a:rPr lang="en-US" smtClean="0"/>
              <a:t>1/4/2021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C452A-91C0-4E39-B1A8-6B31C88828F6}" type="datetime1">
              <a:rPr lang="en-US" smtClean="0"/>
              <a:t>1/4/2021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6E85C7-8976-42C5-B4D1-0F454A0BC529}" type="datetime1">
              <a:rPr lang="en-US" smtClean="0"/>
              <a:t>1/4/2021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872301-8813-40C9-BD16-BDA9B38AA3E2}" type="datetime1">
              <a:rPr lang="en-US" smtClean="0"/>
              <a:t>1/4/2021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98ABB4D-12FD-41A7-B537-FA28EBCDFB2D}" type="datetime1">
              <a:rPr lang="en-US" smtClean="0"/>
              <a:t>1/4/2021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233C72-F3AC-4B2C-9DB6-7C144A4CB84A}" type="datetime1">
              <a:rPr lang="en-US" smtClean="0"/>
              <a:t>1/4/2021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A097B9-9A53-4DD6-84F1-FCB397F06B1F}" type="datetime1">
              <a:rPr lang="en-US" smtClean="0"/>
              <a:t>1/4/2021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CDA0281-D41E-43F1-A648-C6A67E1CA2D1}" type="datetime1">
              <a:rPr lang="en-US" smtClean="0"/>
              <a:t>1/4/2021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8B5AD0C-05DC-4448-B8DF-7C38B41BA430}" type="datetime1">
              <a:rPr lang="en-US" smtClean="0"/>
              <a:t>1/4/2021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F1F9D1-7967-41A7-998E-31EA9A735675}" type="datetime1">
              <a:rPr lang="en-US" smtClean="0"/>
              <a:t>1/4/2021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6BCECA-4524-4F54-B98C-AA91C5EDF70B}" type="datetime1">
              <a:rPr lang="en-US" smtClean="0"/>
              <a:t>1/4/2021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C82121B-365E-4A57-BE99-EE54C884795A}" type="datetime1">
              <a:rPr lang="en-US" smtClean="0"/>
              <a:t>1/4/2021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selfhelparchive.com/various-reasons-for-government-ownership-of-public-corporation/"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1828800"/>
          </a:xfrm>
        </p:spPr>
        <p:txBody>
          <a:bodyPr/>
          <a:lstStyle/>
          <a:p>
            <a:pPr algn="l"/>
            <a:r>
              <a:rPr lang="en-US" dirty="0" smtClean="0"/>
              <a:t>Reasons for Public Enterprises </a:t>
            </a:r>
            <a:endParaRPr lang="en-US" dirty="0"/>
          </a:p>
        </p:txBody>
      </p:sp>
      <p:sp>
        <p:nvSpPr>
          <p:cNvPr id="3" name="Subtitle 2"/>
          <p:cNvSpPr>
            <a:spLocks noGrp="1"/>
          </p:cNvSpPr>
          <p:nvPr>
            <p:ph type="subTitle" idx="1"/>
          </p:nvPr>
        </p:nvSpPr>
        <p:spPr/>
        <p:txBody>
          <a:bodyPr/>
          <a:lstStyle/>
          <a:p>
            <a:pPr algn="l"/>
            <a:r>
              <a:rPr lang="en-US" dirty="0" smtClean="0"/>
              <a:t>Or Public Corporation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5105400"/>
            <a:ext cx="1905000" cy="142494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4666297"/>
            <a:ext cx="1836420" cy="1836420"/>
          </a:xfrm>
          <a:prstGeom prst="rect">
            <a:avLst/>
          </a:prstGeom>
        </p:spPr>
      </p:pic>
      <p:sp>
        <p:nvSpPr>
          <p:cNvPr id="6" name="TextBox 5"/>
          <p:cNvSpPr txBox="1"/>
          <p:nvPr/>
        </p:nvSpPr>
        <p:spPr>
          <a:xfrm>
            <a:off x="2438400" y="5496519"/>
            <a:ext cx="4191000" cy="923330"/>
          </a:xfrm>
          <a:prstGeom prst="rect">
            <a:avLst/>
          </a:prstGeom>
          <a:noFill/>
        </p:spPr>
        <p:txBody>
          <a:bodyPr wrap="square" rtlCol="0">
            <a:spAutoFit/>
          </a:bodyPr>
          <a:lstStyle/>
          <a:p>
            <a:pPr algn="ctr"/>
            <a:r>
              <a:rPr lang="en-US" dirty="0" smtClean="0">
                <a:latin typeface="Bahnschrift Condensed" pitchFamily="34" charset="0"/>
              </a:rPr>
              <a:t>Student name: </a:t>
            </a:r>
            <a:r>
              <a:rPr lang="en-US" dirty="0" err="1" smtClean="0">
                <a:latin typeface="Bahnschrift Condensed" pitchFamily="34" charset="0"/>
              </a:rPr>
              <a:t>Saad</a:t>
            </a:r>
            <a:r>
              <a:rPr lang="en-US" dirty="0" smtClean="0">
                <a:latin typeface="Bahnschrift Condensed" pitchFamily="34" charset="0"/>
              </a:rPr>
              <a:t> </a:t>
            </a:r>
            <a:r>
              <a:rPr lang="en-US" dirty="0" err="1" smtClean="0">
                <a:latin typeface="Bahnschrift Condensed" pitchFamily="34" charset="0"/>
              </a:rPr>
              <a:t>Bensoud</a:t>
            </a:r>
            <a:r>
              <a:rPr lang="en-US" dirty="0" smtClean="0">
                <a:latin typeface="Bahnschrift Condensed" pitchFamily="34" charset="0"/>
              </a:rPr>
              <a:t> </a:t>
            </a:r>
          </a:p>
          <a:p>
            <a:pPr algn="ctr"/>
            <a:r>
              <a:rPr lang="en-US" dirty="0" smtClean="0">
                <a:latin typeface="Bahnschrift Condensed" pitchFamily="34" charset="0"/>
              </a:rPr>
              <a:t>Student id: 2732</a:t>
            </a:r>
          </a:p>
          <a:p>
            <a:pPr algn="ctr"/>
            <a:r>
              <a:rPr lang="en-US" dirty="0" smtClean="0">
                <a:latin typeface="Bahnschrift Condensed" pitchFamily="34" charset="0"/>
              </a:rPr>
              <a:t>E-mail: saad_2732@limu.edu.ly</a:t>
            </a:r>
            <a:endParaRPr lang="en-US" dirty="0">
              <a:latin typeface="Bahnschrift Condensed" pitchFamily="34" charset="0"/>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1</a:t>
            </a:fld>
            <a:endParaRPr lang="en-US"/>
          </a:p>
        </p:txBody>
      </p:sp>
      <p:sp>
        <p:nvSpPr>
          <p:cNvPr id="8" name="TextBox 7"/>
          <p:cNvSpPr txBox="1"/>
          <p:nvPr/>
        </p:nvSpPr>
        <p:spPr>
          <a:xfrm>
            <a:off x="1750251" y="594256"/>
            <a:ext cx="6013185" cy="923330"/>
          </a:xfrm>
          <a:prstGeom prst="rect">
            <a:avLst/>
          </a:prstGeom>
          <a:noFill/>
        </p:spPr>
        <p:txBody>
          <a:bodyPr wrap="none" rtlCol="1">
            <a:spAutoFit/>
          </a:bodyPr>
          <a:lstStyle/>
          <a:p>
            <a:pPr algn="ctr"/>
            <a:r>
              <a:rPr lang="en-US"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Libyan International Medical University </a:t>
            </a:r>
            <a:br>
              <a:rPr lang="en-US"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br>
            <a:r>
              <a:rPr lang="en-US"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Faculty of Business Administration </a:t>
            </a:r>
          </a:p>
          <a:p>
            <a:endParaRPr lang="ar-SA" dirty="0"/>
          </a:p>
        </p:txBody>
      </p:sp>
    </p:spTree>
    <p:extLst>
      <p:ext uri="{BB962C8B-B14F-4D97-AF65-F5344CB8AC3E}">
        <p14:creationId xmlns:p14="http://schemas.microsoft.com/office/powerpoint/2010/main" val="4146406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19400"/>
            <a:ext cx="8183880" cy="1051560"/>
          </a:xfrm>
        </p:spPr>
        <p:txBody>
          <a:bodyPr>
            <a:normAutofit/>
          </a:bodyPr>
          <a:lstStyle/>
          <a:p>
            <a:pPr algn="ctr"/>
            <a:r>
              <a:rPr lang="en-US" sz="4800" dirty="0" smtClean="0">
                <a:solidFill>
                  <a:schemeClr val="tx1"/>
                </a:solidFill>
                <a:latin typeface="Arial Black" pitchFamily="34" charset="0"/>
              </a:rPr>
              <a:t>Conclusion </a:t>
            </a:r>
            <a:endParaRPr lang="en-US" sz="4800" dirty="0">
              <a:solidFill>
                <a:schemeClr val="tx1"/>
              </a:solidFill>
              <a:latin typeface="Arial Black" pitchFamily="34"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051740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051560"/>
          </a:xfrm>
        </p:spPr>
        <p:txBody>
          <a:bodyPr>
            <a:normAutofit/>
          </a:bodyPr>
          <a:lstStyle/>
          <a:p>
            <a:r>
              <a:rPr lang="en-US" dirty="0" smtClean="0"/>
              <a:t>References :</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838200"/>
            <a:ext cx="3281362" cy="4807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09600" y="1752600"/>
            <a:ext cx="4648200" cy="3139321"/>
          </a:xfrm>
          <a:prstGeom prst="rect">
            <a:avLst/>
          </a:prstGeom>
          <a:noFill/>
        </p:spPr>
        <p:txBody>
          <a:bodyPr wrap="square" rtlCol="0">
            <a:spAutoFit/>
          </a:bodyPr>
          <a:lstStyle/>
          <a:p>
            <a:r>
              <a:rPr lang="en-US" i="1" dirty="0"/>
              <a:t>Various Reasons for Government Ownership of Public Corporation</a:t>
            </a:r>
            <a:r>
              <a:rPr lang="en-US" dirty="0"/>
              <a:t>. (2014, October 10). Self-Help Archive. </a:t>
            </a:r>
            <a:r>
              <a:rPr lang="en-US" dirty="0">
                <a:hlinkClick r:id="rId3"/>
              </a:rPr>
              <a:t>https://selfhelparchive.com/various-reasons-for-government-ownership-of-public-corporation</a:t>
            </a:r>
            <a:r>
              <a:rPr lang="en-US" dirty="0" smtClean="0">
                <a:hlinkClick r:id="rId3"/>
              </a:rPr>
              <a:t>/</a:t>
            </a:r>
            <a:r>
              <a:rPr lang="en-US" dirty="0" smtClean="0"/>
              <a:t>  </a:t>
            </a:r>
          </a:p>
          <a:p>
            <a:endParaRPr lang="en-US" dirty="0" smtClean="0"/>
          </a:p>
          <a:p>
            <a:endParaRPr lang="en-US" dirty="0"/>
          </a:p>
          <a:p>
            <a:r>
              <a:rPr lang="en-US" dirty="0" smtClean="0"/>
              <a:t>Owen </a:t>
            </a:r>
            <a:r>
              <a:rPr lang="en-US" dirty="0" err="1" smtClean="0"/>
              <a:t>E.Hughes</a:t>
            </a:r>
            <a:r>
              <a:rPr lang="en-US" dirty="0" smtClean="0"/>
              <a:t>, Public Management and Administration, p 92.</a:t>
            </a:r>
            <a:endParaRPr lang="en-US" dirty="0"/>
          </a:p>
          <a:p>
            <a:endParaRPr lang="en-US" dirty="0"/>
          </a:p>
        </p:txBody>
      </p:sp>
    </p:spTree>
    <p:extLst>
      <p:ext uri="{BB962C8B-B14F-4D97-AF65-F5344CB8AC3E}">
        <p14:creationId xmlns:p14="http://schemas.microsoft.com/office/powerpoint/2010/main" val="36020427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12</a:t>
            </a:fld>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335411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Content : </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a:t>
            </a:fld>
            <a:endParaRPr lang="en-US"/>
          </a:p>
        </p:txBody>
      </p:sp>
      <p:sp>
        <p:nvSpPr>
          <p:cNvPr id="7" name="TextBox 6"/>
          <p:cNvSpPr txBox="1"/>
          <p:nvPr/>
        </p:nvSpPr>
        <p:spPr>
          <a:xfrm>
            <a:off x="457200" y="838200"/>
            <a:ext cx="8153400" cy="5078313"/>
          </a:xfrm>
          <a:prstGeom prst="rect">
            <a:avLst/>
          </a:prstGeom>
          <a:noFill/>
        </p:spPr>
        <p:txBody>
          <a:bodyPr wrap="square" rtlCol="0">
            <a:spAutoFit/>
          </a:bodyPr>
          <a:lstStyle/>
          <a:p>
            <a:endParaRPr lang="en-US" sz="3200" dirty="0" smtClean="0"/>
          </a:p>
          <a:p>
            <a:endParaRPr lang="en-US" sz="2800" dirty="0"/>
          </a:p>
          <a:p>
            <a:pPr marL="285750" indent="-285750">
              <a:buFont typeface="Wingdings" pitchFamily="2" charset="2"/>
              <a:buChar char="q"/>
            </a:pPr>
            <a:r>
              <a:rPr lang="en-US" sz="2800" dirty="0" smtClean="0">
                <a:latin typeface="Bahnschrift Condensed" pitchFamily="34" charset="0"/>
              </a:rPr>
              <a:t>Public Enterprise</a:t>
            </a:r>
          </a:p>
          <a:p>
            <a:pPr marL="285750" indent="-285750">
              <a:buFont typeface="Wingdings" pitchFamily="2" charset="2"/>
              <a:buChar char="q"/>
            </a:pPr>
            <a:endParaRPr lang="en-US" sz="2800" dirty="0">
              <a:latin typeface="Bahnschrift Condensed" pitchFamily="34" charset="0"/>
            </a:endParaRPr>
          </a:p>
          <a:p>
            <a:pPr marL="285750" indent="-285750">
              <a:buFont typeface="Wingdings" pitchFamily="2" charset="2"/>
              <a:buChar char="q"/>
            </a:pPr>
            <a:r>
              <a:rPr lang="en-US" sz="2800" dirty="0" smtClean="0">
                <a:latin typeface="Bahnschrift Condensed" pitchFamily="34" charset="0"/>
              </a:rPr>
              <a:t>Some reasons for establishing public enterprise</a:t>
            </a:r>
          </a:p>
          <a:p>
            <a:pPr marL="285750" indent="-285750">
              <a:buFont typeface="Wingdings" pitchFamily="2" charset="2"/>
              <a:buChar char="q"/>
            </a:pPr>
            <a:endParaRPr lang="en-US" sz="2800" dirty="0">
              <a:latin typeface="Bahnschrift Condensed" pitchFamily="34" charset="0"/>
            </a:endParaRPr>
          </a:p>
          <a:p>
            <a:pPr marL="285750" indent="-285750">
              <a:buFont typeface="Wingdings" pitchFamily="2" charset="2"/>
              <a:buChar char="q"/>
            </a:pPr>
            <a:r>
              <a:rPr lang="en-US" sz="2800" dirty="0" smtClean="0">
                <a:latin typeface="Bahnschrift Condensed" pitchFamily="34" charset="0"/>
              </a:rPr>
              <a:t>Conclusion</a:t>
            </a:r>
          </a:p>
          <a:p>
            <a:pPr marL="285750" indent="-285750">
              <a:buFont typeface="Wingdings" pitchFamily="2" charset="2"/>
              <a:buChar char="q"/>
            </a:pPr>
            <a:endParaRPr lang="en-US" sz="2800" dirty="0">
              <a:latin typeface="Bahnschrift Condensed" pitchFamily="34" charset="0"/>
            </a:endParaRPr>
          </a:p>
          <a:p>
            <a:pPr marL="285750" indent="-285750">
              <a:buFont typeface="Wingdings" pitchFamily="2" charset="2"/>
              <a:buChar char="q"/>
            </a:pPr>
            <a:r>
              <a:rPr lang="en-US" sz="2800" dirty="0" smtClean="0">
                <a:latin typeface="Bahnschrift Condensed" pitchFamily="34" charset="0"/>
              </a:rPr>
              <a:t>References </a:t>
            </a:r>
          </a:p>
          <a:p>
            <a:pPr marL="285750" indent="-285750">
              <a:buFont typeface="Wingdings" pitchFamily="2" charset="2"/>
              <a:buChar char="q"/>
            </a:pPr>
            <a:endParaRPr lang="en-US" sz="3200" dirty="0"/>
          </a:p>
          <a:p>
            <a:pPr marL="285750" indent="-285750">
              <a:buFont typeface="Wingdings" pitchFamily="2" charset="2"/>
              <a:buChar char="q"/>
            </a:pPr>
            <a:endParaRPr lang="en-US" dirty="0" smtClean="0"/>
          </a:p>
          <a:p>
            <a:pPr marL="285750" indent="-285750">
              <a:buFont typeface="Wingdings" pitchFamily="2" charset="2"/>
              <a:buChar char="q"/>
            </a:pPr>
            <a:endParaRPr lang="en-US" dirty="0" smtClean="0"/>
          </a:p>
        </p:txBody>
      </p:sp>
    </p:spTree>
    <p:extLst>
      <p:ext uri="{BB962C8B-B14F-4D97-AF65-F5344CB8AC3E}">
        <p14:creationId xmlns:p14="http://schemas.microsoft.com/office/powerpoint/2010/main" val="1782024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387" y="5105400"/>
            <a:ext cx="8229600" cy="1051560"/>
          </a:xfrm>
        </p:spPr>
        <p:txBody>
          <a:bodyPr>
            <a:normAutofit/>
          </a:bodyPr>
          <a:lstStyle/>
          <a:p>
            <a:pPr algn="ctr"/>
            <a:r>
              <a:rPr lang="en-US" sz="4400" dirty="0" smtClean="0">
                <a:latin typeface="Arial Black" pitchFamily="34" charset="0"/>
              </a:rPr>
              <a:t>Public Enterprises</a:t>
            </a:r>
            <a:endParaRPr lang="en-US" sz="4400" dirty="0">
              <a:latin typeface="Arial Black" pitchFamily="34" charset="0"/>
            </a:endParaRPr>
          </a:p>
        </p:txBody>
      </p:sp>
      <p:sp>
        <p:nvSpPr>
          <p:cNvPr id="3" name="Text Placeholder 2"/>
          <p:cNvSpPr>
            <a:spLocks noGrp="1"/>
          </p:cNvSpPr>
          <p:nvPr>
            <p:ph type="body" sz="half" idx="2"/>
          </p:nvPr>
        </p:nvSpPr>
        <p:spPr/>
        <p:txBody>
          <a:bodyPr/>
          <a:lstStyle/>
          <a:p>
            <a:r>
              <a:rPr lang="en-US" dirty="0"/>
              <a:t>Public Corporation can be defined as business organizations or enterprises set up, controlled and managed by the Government in order to provide goods and services to the members of the public.</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pic>
        <p:nvPicPr>
          <p:cNvPr id="6" name="Picture Placeholder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80554" t="-62991" r="-691" b="-2585"/>
          <a:stretch/>
        </p:blipFill>
        <p:spPr>
          <a:xfrm>
            <a:off x="381000" y="507437"/>
            <a:ext cx="5858693" cy="420624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533400"/>
            <a:ext cx="3743325" cy="2077157"/>
          </a:xfrm>
          <a:prstGeom prst="rect">
            <a:avLst/>
          </a:prstGeom>
        </p:spPr>
        <p:style>
          <a:lnRef idx="3">
            <a:schemeClr val="lt1"/>
          </a:lnRef>
          <a:fillRef idx="1">
            <a:schemeClr val="dk1"/>
          </a:fillRef>
          <a:effectRef idx="1">
            <a:schemeClr val="dk1"/>
          </a:effectRef>
          <a:fontRef idx="minor">
            <a:schemeClr val="lt1"/>
          </a:fontRef>
        </p:style>
      </p:pic>
    </p:spTree>
    <p:extLst>
      <p:ext uri="{BB962C8B-B14F-4D97-AF65-F5344CB8AC3E}">
        <p14:creationId xmlns:p14="http://schemas.microsoft.com/office/powerpoint/2010/main" val="156945425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667000"/>
            <a:ext cx="8183880" cy="1051560"/>
          </a:xfrm>
        </p:spPr>
        <p:txBody>
          <a:bodyPr>
            <a:normAutofit fontScale="90000"/>
          </a:bodyPr>
          <a:lstStyle/>
          <a:p>
            <a:pPr algn="ctr"/>
            <a:r>
              <a:rPr lang="en-US" b="0" dirty="0">
                <a:solidFill>
                  <a:schemeClr val="tx1"/>
                </a:solidFill>
                <a:effectLst/>
                <a:latin typeface="Arial Black" pitchFamily="34" charset="0"/>
              </a:rPr>
              <a:t>Reasons for Government ownership of Public </a:t>
            </a:r>
            <a:r>
              <a:rPr lang="en-US" b="0" dirty="0" smtClean="0">
                <a:solidFill>
                  <a:schemeClr val="tx1"/>
                </a:solidFill>
                <a:effectLst/>
                <a:latin typeface="Arial Black" pitchFamily="34" charset="0"/>
              </a:rPr>
              <a:t>Corporation</a:t>
            </a:r>
            <a:endParaRPr lang="en-US" dirty="0">
              <a:solidFill>
                <a:schemeClr val="tx1"/>
              </a:solidFill>
              <a:latin typeface="Arial Black" pitchFamily="34"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88133394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1. </a:t>
            </a:r>
            <a:r>
              <a:rPr lang="en-US" dirty="0">
                <a:latin typeface="Arial Black" pitchFamily="34" charset="0"/>
              </a:rPr>
              <a:t>Creation of Employment Opportunities</a:t>
            </a:r>
          </a:p>
        </p:txBody>
      </p:sp>
      <p:sp>
        <p:nvSpPr>
          <p:cNvPr id="3" name="Text Placeholder 2"/>
          <p:cNvSpPr>
            <a:spLocks noGrp="1"/>
          </p:cNvSpPr>
          <p:nvPr>
            <p:ph type="body" sz="half" idx="2"/>
          </p:nvPr>
        </p:nvSpPr>
        <p:spPr/>
        <p:txBody>
          <a:bodyPr>
            <a:normAutofit/>
          </a:bodyPr>
          <a:lstStyle/>
          <a:p>
            <a:r>
              <a:rPr lang="en-US" sz="1800" dirty="0"/>
              <a:t>Government ownership of Public corporation helps in creating employment opportunities for the teaming unemployed persons in the society.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5008" r="15008"/>
          <a:stretch>
            <a:fillRect/>
          </a:stretch>
        </p:blipFill>
        <p:spPr/>
      </p:pic>
    </p:spTree>
    <p:extLst>
      <p:ext uri="{BB962C8B-B14F-4D97-AF65-F5344CB8AC3E}">
        <p14:creationId xmlns:p14="http://schemas.microsoft.com/office/powerpoint/2010/main" val="488032429"/>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81600"/>
            <a:ext cx="8229600" cy="1051560"/>
          </a:xfrm>
        </p:spPr>
        <p:txBody>
          <a:bodyPr/>
          <a:lstStyle/>
          <a:p>
            <a:pPr algn="ctr"/>
            <a:r>
              <a:rPr lang="en-US" dirty="0">
                <a:latin typeface="Arial Black" pitchFamily="34" charset="0"/>
              </a:rPr>
              <a:t>2. Economic Growth</a:t>
            </a:r>
          </a:p>
        </p:txBody>
      </p:sp>
      <p:sp>
        <p:nvSpPr>
          <p:cNvPr id="3" name="Text Placeholder 2"/>
          <p:cNvSpPr>
            <a:spLocks noGrp="1"/>
          </p:cNvSpPr>
          <p:nvPr>
            <p:ph type="body" sz="half" idx="2"/>
          </p:nvPr>
        </p:nvSpPr>
        <p:spPr/>
        <p:txBody>
          <a:bodyPr>
            <a:normAutofit/>
          </a:bodyPr>
          <a:lstStyle/>
          <a:p>
            <a:r>
              <a:rPr lang="en-US" sz="2400" dirty="0"/>
              <a:t>This is ensured through Government ownership of some organizations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9688" r="9688"/>
          <a:stretch>
            <a:fillRect/>
          </a:stretch>
        </p:blipFill>
        <p:spPr/>
      </p:pic>
    </p:spTree>
    <p:extLst>
      <p:ext uri="{BB962C8B-B14F-4D97-AF65-F5344CB8AC3E}">
        <p14:creationId xmlns:p14="http://schemas.microsoft.com/office/powerpoint/2010/main" val="149776502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81600"/>
            <a:ext cx="8229600" cy="1051560"/>
          </a:xfrm>
        </p:spPr>
        <p:txBody>
          <a:bodyPr/>
          <a:lstStyle/>
          <a:p>
            <a:pPr algn="ctr"/>
            <a:r>
              <a:rPr lang="en-US" dirty="0">
                <a:latin typeface="Arial Black" pitchFamily="34" charset="0"/>
              </a:rPr>
              <a:t>3. Capital</a:t>
            </a:r>
          </a:p>
        </p:txBody>
      </p:sp>
      <p:sp>
        <p:nvSpPr>
          <p:cNvPr id="3" name="Text Placeholder 2"/>
          <p:cNvSpPr>
            <a:spLocks noGrp="1"/>
          </p:cNvSpPr>
          <p:nvPr>
            <p:ph type="body" sz="half" idx="2"/>
          </p:nvPr>
        </p:nvSpPr>
        <p:spPr/>
        <p:txBody>
          <a:bodyPr>
            <a:normAutofit/>
          </a:bodyPr>
          <a:lstStyle/>
          <a:p>
            <a:r>
              <a:rPr lang="en-US" sz="1800" dirty="0"/>
              <a:t>The capital requirement for the establishment of a public corporation is so large that it could not have been easy or even possible for private individuals to raise</a:t>
            </a:r>
            <a:br>
              <a:rPr lang="en-US" sz="1800" dirty="0"/>
            </a:br>
            <a:endParaRPr lang="en-US" sz="1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070" b="1070"/>
          <a:stretch>
            <a:fillRect/>
          </a:stretch>
        </p:blipFill>
        <p:spPr/>
      </p:pic>
    </p:spTree>
    <p:extLst>
      <p:ext uri="{BB962C8B-B14F-4D97-AF65-F5344CB8AC3E}">
        <p14:creationId xmlns:p14="http://schemas.microsoft.com/office/powerpoint/2010/main" val="38494867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7800"/>
            <a:ext cx="8229600" cy="1051560"/>
          </a:xfrm>
        </p:spPr>
        <p:txBody>
          <a:bodyPr>
            <a:normAutofit/>
          </a:bodyPr>
          <a:lstStyle/>
          <a:p>
            <a:pPr algn="ctr"/>
            <a:r>
              <a:rPr lang="en-US" dirty="0"/>
              <a:t>4</a:t>
            </a:r>
            <a:r>
              <a:rPr lang="en-US" dirty="0" smtClean="0">
                <a:latin typeface="Arial Black" pitchFamily="34" charset="0"/>
              </a:rPr>
              <a:t>.</a:t>
            </a:r>
            <a:r>
              <a:rPr lang="en-US" dirty="0"/>
              <a:t>  </a:t>
            </a:r>
            <a:r>
              <a:rPr lang="en-US" dirty="0">
                <a:latin typeface="Arial Black" pitchFamily="34" charset="0"/>
              </a:rPr>
              <a:t>Prevention of competition</a:t>
            </a:r>
            <a:r>
              <a:rPr lang="en-US" dirty="0" smtClean="0">
                <a:latin typeface="Arial Black" pitchFamily="34" charset="0"/>
              </a:rPr>
              <a:t> </a:t>
            </a:r>
            <a:endParaRPr lang="en-US" dirty="0">
              <a:latin typeface="Arial Black" pitchFamily="34" charset="0"/>
            </a:endParaRPr>
          </a:p>
        </p:txBody>
      </p:sp>
      <p:sp>
        <p:nvSpPr>
          <p:cNvPr id="3" name="Text Placeholder 2"/>
          <p:cNvSpPr>
            <a:spLocks noGrp="1"/>
          </p:cNvSpPr>
          <p:nvPr>
            <p:ph type="body" sz="half" idx="2"/>
          </p:nvPr>
        </p:nvSpPr>
        <p:spPr/>
        <p:txBody>
          <a:bodyPr>
            <a:normAutofit fontScale="92500" lnSpcReduction="20000"/>
          </a:bodyPr>
          <a:lstStyle/>
          <a:p>
            <a:r>
              <a:rPr lang="en-US" sz="2000" dirty="0"/>
              <a:t>There is the need for government to prevent unhealthy competition in some very important industries. The government has the role and duty to ensure the success of such corporations in the interest of the public</a:t>
            </a:r>
            <a:endParaRPr lang="en-US" sz="2000" dirty="0">
              <a:latin typeface="+mj-l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138" b="1138"/>
          <a:stretch>
            <a:fillRect/>
          </a:stretch>
        </p:blipFill>
        <p:spPr/>
      </p:pic>
    </p:spTree>
    <p:extLst>
      <p:ext uri="{BB962C8B-B14F-4D97-AF65-F5344CB8AC3E}">
        <p14:creationId xmlns:p14="http://schemas.microsoft.com/office/powerpoint/2010/main" val="3385349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410200"/>
            <a:ext cx="8229600" cy="1051560"/>
          </a:xfrm>
        </p:spPr>
        <p:txBody>
          <a:bodyPr/>
          <a:lstStyle/>
          <a:p>
            <a:pPr algn="ctr"/>
            <a:r>
              <a:rPr lang="en-US" dirty="0">
                <a:latin typeface="Arial Black" pitchFamily="34" charset="0"/>
              </a:rPr>
              <a:t>5. To Prevent Exploitation</a:t>
            </a:r>
          </a:p>
        </p:txBody>
      </p:sp>
      <p:sp>
        <p:nvSpPr>
          <p:cNvPr id="3" name="Text Placeholder 2"/>
          <p:cNvSpPr>
            <a:spLocks noGrp="1"/>
          </p:cNvSpPr>
          <p:nvPr>
            <p:ph type="body" sz="half" idx="2"/>
          </p:nvPr>
        </p:nvSpPr>
        <p:spPr/>
        <p:txBody>
          <a:bodyPr>
            <a:normAutofit/>
          </a:bodyPr>
          <a:lstStyle/>
          <a:p>
            <a:r>
              <a:rPr lang="en-US" dirty="0"/>
              <a:t>The aim of any private investor is to maximize profit but there are some social responsibilities in which the government owes to its people, if private enterprises are allowed to handle the provision of most of the essential goods and services, there would be high level of exploitation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4355" r="14355"/>
          <a:stretch>
            <a:fillRect/>
          </a:stretch>
        </p:blipFill>
        <p:spPr/>
      </p:pic>
    </p:spTree>
    <p:extLst>
      <p:ext uri="{BB962C8B-B14F-4D97-AF65-F5344CB8AC3E}">
        <p14:creationId xmlns:p14="http://schemas.microsoft.com/office/powerpoint/2010/main" val="119418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1407</TotalTime>
  <Words>287</Words>
  <Application>Microsoft Office PowerPoint</Application>
  <PresentationFormat>On-screen Show (4:3)</PresentationFormat>
  <Paragraphs>48</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 Black</vt:lpstr>
      <vt:lpstr>Bahnschrift Condensed</vt:lpstr>
      <vt:lpstr>Calibri</vt:lpstr>
      <vt:lpstr>Tahoma</vt:lpstr>
      <vt:lpstr>Verdana</vt:lpstr>
      <vt:lpstr>Wingdings</vt:lpstr>
      <vt:lpstr>Wingdings 2</vt:lpstr>
      <vt:lpstr>Aspect</vt:lpstr>
      <vt:lpstr>Reasons for Public Enterprises </vt:lpstr>
      <vt:lpstr>Content : </vt:lpstr>
      <vt:lpstr>Public Enterprises</vt:lpstr>
      <vt:lpstr>Reasons for Government ownership of Public Corporation</vt:lpstr>
      <vt:lpstr>1. Creation of Employment Opportunities</vt:lpstr>
      <vt:lpstr>2. Economic Growth</vt:lpstr>
      <vt:lpstr>3. Capital</vt:lpstr>
      <vt:lpstr>4.  Prevention of competition </vt:lpstr>
      <vt:lpstr>5. To Prevent Exploitation</vt:lpstr>
      <vt:lpstr>Conclusion </vt:lpstr>
      <vt:lpstr>References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Reasons for Public Enterprises </dc:title>
  <dc:creator>ACER</dc:creator>
  <cp:lastModifiedBy>user</cp:lastModifiedBy>
  <cp:revision>19</cp:revision>
  <dcterms:created xsi:type="dcterms:W3CDTF">2006-08-16T00:00:00Z</dcterms:created>
  <dcterms:modified xsi:type="dcterms:W3CDTF">2021-01-04T10:25:56Z</dcterms:modified>
</cp:coreProperties>
</file>