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7" r:id="rId1"/>
    <p:sldMasterId id="2147483659" r:id="rId2"/>
  </p:sldMasterIdLst>
  <p:notesMasterIdLst>
    <p:notesMasterId r:id="rId17"/>
  </p:notesMasterIdLst>
  <p:sldIdLst>
    <p:sldId id="256" r:id="rId3"/>
    <p:sldId id="257" r:id="rId4"/>
    <p:sldId id="258" r:id="rId5"/>
    <p:sldId id="288" r:id="rId6"/>
    <p:sldId id="290" r:id="rId7"/>
    <p:sldId id="293" r:id="rId8"/>
    <p:sldId id="289" r:id="rId9"/>
    <p:sldId id="291" r:id="rId10"/>
    <p:sldId id="292" r:id="rId11"/>
    <p:sldId id="294" r:id="rId12"/>
    <p:sldId id="295" r:id="rId13"/>
    <p:sldId id="296" r:id="rId14"/>
    <p:sldId id="269" r:id="rId15"/>
    <p:sldId id="287" r:id="rId16"/>
  </p:sldIdLst>
  <p:sldSz cx="9144000" cy="5143500" type="screen16x9"/>
  <p:notesSz cx="6858000" cy="9144000"/>
  <p:embeddedFontLst>
    <p:embeddedFont>
      <p:font typeface="Proxima Nova Semibold" panose="020B0604020202020204" charset="0"/>
      <p:regular r:id="rId18"/>
      <p:bold r:id="rId19"/>
      <p:boldItalic r:id="rId20"/>
    </p:embeddedFont>
    <p:embeddedFont>
      <p:font typeface="Barlow Condensed Medium" panose="020B0604020202020204" charset="0"/>
      <p:regular r:id="rId21"/>
      <p:bold r:id="rId22"/>
      <p:italic r:id="rId23"/>
      <p:boldItalic r:id="rId24"/>
    </p:embeddedFont>
    <p:embeddedFont>
      <p:font typeface="Fira Sans Extra Condensed Medium" panose="020B0604020202020204" charset="0"/>
      <p:regular r:id="rId25"/>
      <p:bold r:id="rId26"/>
      <p:italic r:id="rId27"/>
      <p:boldItalic r:id="rId28"/>
    </p:embeddedFont>
    <p:embeddedFont>
      <p:font typeface="Barlow Condensed" panose="020B0604020202020204" charset="0"/>
      <p:regular r:id="rId29"/>
      <p:bold r:id="rId30"/>
      <p:italic r:id="rId31"/>
      <p:boldItalic r:id="rId32"/>
    </p:embeddedFont>
    <p:embeddedFont>
      <p:font typeface="Arvo" panose="020B0604020202020204" charset="0"/>
      <p:regular r:id="rId33"/>
      <p:bold r:id="rId34"/>
      <p:italic r:id="rId35"/>
      <p:boldItalic r:id="rId36"/>
    </p:embeddedFont>
    <p:embeddedFont>
      <p:font typeface="Proxima Nova" panose="020B0604020202020204" charset="0"/>
      <p:regular r:id="rId37"/>
      <p:bold r:id="rId38"/>
      <p:italic r:id="rId39"/>
      <p:boldItalic r:id="rId40"/>
    </p:embeddedFont>
    <p:embeddedFont>
      <p:font typeface="Barlow Condensed SemiBold" panose="020B0604020202020204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880">
          <p15:clr>
            <a:srgbClr val="A4A3A4"/>
          </p15:clr>
        </p15:guide>
        <p15:guide id="2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D1BBF8D-0251-400D-AE10-444E1C28318E}">
  <a:tblStyle styleId="{1D1BBF8D-0251-400D-AE10-444E1C28318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876" y="240"/>
      </p:cViewPr>
      <p:guideLst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font" Target="fonts/font22.fntdata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42" Type="http://schemas.openxmlformats.org/officeDocument/2006/relationships/font" Target="fonts/font25.fntdata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font" Target="fonts/font20.fntdata"/><Relationship Id="rId40" Type="http://schemas.openxmlformats.org/officeDocument/2006/relationships/font" Target="fonts/font23.fntdata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font" Target="fonts/font19.fntdata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4" Type="http://schemas.openxmlformats.org/officeDocument/2006/relationships/font" Target="fonts/font2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Relationship Id="rId43" Type="http://schemas.openxmlformats.org/officeDocument/2006/relationships/font" Target="fonts/font26.fntdata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font" Target="fonts/font21.fntdata"/><Relationship Id="rId46" Type="http://schemas.openxmlformats.org/officeDocument/2006/relationships/viewProps" Target="viewProps.xml"/><Relationship Id="rId20" Type="http://schemas.openxmlformats.org/officeDocument/2006/relationships/font" Target="fonts/font3.fntdata"/><Relationship Id="rId41" Type="http://schemas.openxmlformats.org/officeDocument/2006/relationships/font" Target="fonts/font2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966010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1243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55d2cabac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55d2cabac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0068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55d2cabac8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55d2cabac8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03696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g55e1ed11e4_0_3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3" name="Google Shape;703;g55e1ed11e4_0_3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71306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7" name="Google Shape;8387;g920d6cc39e_0_152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88" name="Google Shape;8388;g920d6cc39e_0_152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48549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OPENING" type="title">
  <p:cSld name="TITLE">
    <p:bg>
      <p:bgPr>
        <a:solidFill>
          <a:srgbClr val="E9E6E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795512" y="1245627"/>
            <a:ext cx="55530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Font typeface="Barlow Condensed Medium"/>
              <a:buNone/>
              <a:defRPr sz="60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6607116" y="2397713"/>
            <a:ext cx="2550204" cy="2757917"/>
            <a:chOff x="1384075" y="241450"/>
            <a:chExt cx="4822625" cy="5215425"/>
          </a:xfrm>
        </p:grpSpPr>
        <p:sp>
          <p:nvSpPr>
            <p:cNvPr id="12" name="Google Shape;12;p2"/>
            <p:cNvSpPr/>
            <p:nvPr/>
          </p:nvSpPr>
          <p:spPr>
            <a:xfrm>
              <a:off x="5518700" y="2670675"/>
              <a:ext cx="688000" cy="798950"/>
            </a:xfrm>
            <a:custGeom>
              <a:avLst/>
              <a:gdLst/>
              <a:ahLst/>
              <a:cxnLst/>
              <a:rect l="l" t="t" r="r" b="b"/>
              <a:pathLst>
                <a:path w="27520" h="31958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827375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4827375" y="1479000"/>
              <a:ext cx="691350" cy="795600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827375" y="1875125"/>
              <a:ext cx="691350" cy="1195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5518700" y="2274575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0" y="0"/>
                  </a:moveTo>
                  <a:lnTo>
                    <a:pt x="0" y="31823"/>
                  </a:lnTo>
                  <a:lnTo>
                    <a:pt x="27520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4827375" y="3865700"/>
              <a:ext cx="691350" cy="1195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830700" y="4661275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518700" y="38657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0" y="1"/>
                  </a:moveTo>
                  <a:lnTo>
                    <a:pt x="0" y="31824"/>
                  </a:lnTo>
                  <a:lnTo>
                    <a:pt x="27520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518700" y="2670675"/>
              <a:ext cx="688000" cy="798950"/>
            </a:xfrm>
            <a:custGeom>
              <a:avLst/>
              <a:gdLst/>
              <a:ahLst/>
              <a:cxnLst/>
              <a:rect l="l" t="t" r="r" b="b"/>
              <a:pathLst>
                <a:path w="27520" h="31958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4827375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827375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4139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4139375" y="307015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3451375" y="307015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3451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3451375" y="1479000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3448050" y="1878450"/>
              <a:ext cx="694675" cy="1191725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4139375" y="1878450"/>
              <a:ext cx="688025" cy="1191725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4382875" y="241450"/>
              <a:ext cx="201000" cy="22935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4139375" y="682600"/>
              <a:ext cx="688025" cy="796425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3451375" y="4661275"/>
              <a:ext cx="1376025" cy="795600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139375" y="3865700"/>
              <a:ext cx="688025" cy="1195050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4139375" y="346960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4827375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3451375" y="346960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3451375" y="2670675"/>
              <a:ext cx="1376025" cy="1195050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760050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760050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3451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2072075" y="14790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1967825" y="2486400"/>
              <a:ext cx="322750" cy="371950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2065400" y="1412275"/>
              <a:ext cx="218500" cy="254375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2760050" y="1878450"/>
              <a:ext cx="691350" cy="1191725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2760050" y="1479000"/>
              <a:ext cx="691350" cy="795600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2072075" y="38657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1384075" y="4661275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2760050" y="3865700"/>
              <a:ext cx="691350" cy="1591175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2760050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448050" y="3469600"/>
              <a:ext cx="691350" cy="159115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2760050" y="2670675"/>
              <a:ext cx="1379350" cy="1195050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56" name="Google Shape;56;p2"/>
          <p:cNvGrpSpPr/>
          <p:nvPr/>
        </p:nvGrpSpPr>
        <p:grpSpPr>
          <a:xfrm>
            <a:off x="-26847" y="-280618"/>
            <a:ext cx="2865062" cy="3613974"/>
            <a:chOff x="-26858" y="-227337"/>
            <a:chExt cx="2186403" cy="2757917"/>
          </a:xfrm>
        </p:grpSpPr>
        <p:sp>
          <p:nvSpPr>
            <p:cNvPr id="57" name="Google Shape;57;p2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" name="Google Shape;58;p2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" name="Google Shape;59;p2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" name="Google Shape;60;p2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" name="Google Shape;61;p2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" name="Google Shape;62;p2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" name="Google Shape;63;p2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" name="Google Shape;64;p2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" name="Google Shape;65;p2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" name="Google Shape;66;p2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" name="Google Shape;67;p2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" name="Google Shape;68;p2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" name="Google Shape;69;p2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" name="Google Shape;70;p2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" name="Google Shape;71;p2"/>
            <p:cNvSpPr/>
            <p:nvPr/>
          </p:nvSpPr>
          <p:spPr>
            <a:xfrm rot="10800000">
              <a:off x="702529" y="1455450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" name="Google Shape;72;p2"/>
            <p:cNvSpPr/>
            <p:nvPr/>
          </p:nvSpPr>
          <p:spPr>
            <a:xfrm rot="10800000">
              <a:off x="700771" y="1034750"/>
              <a:ext cx="367344" cy="630184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3" name="Google Shape;73;p2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4" name="Google Shape;74;p2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5" name="Google Shape;75;p2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6" name="Google Shape;76;p2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7" name="Google Shape;77;p2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" name="Google Shape;78;p2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" name="Google Shape;79;p2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" name="Google Shape;80;p2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" name="Google Shape;81;p2"/>
            <p:cNvSpPr/>
            <p:nvPr/>
          </p:nvSpPr>
          <p:spPr>
            <a:xfrm rot="10800000">
              <a:off x="702529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" name="Google Shape;82;p2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" name="Google Shape;83;p2"/>
            <p:cNvSpPr/>
            <p:nvPr/>
          </p:nvSpPr>
          <p:spPr>
            <a:xfrm rot="10800000">
              <a:off x="1066343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" name="Google Shape;84;p2"/>
            <p:cNvSpPr/>
            <p:nvPr/>
          </p:nvSpPr>
          <p:spPr>
            <a:xfrm rot="10800000">
              <a:off x="1066343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5" name="Google Shape;85;p2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6" name="Google Shape;86;p2"/>
            <p:cNvSpPr/>
            <p:nvPr/>
          </p:nvSpPr>
          <p:spPr>
            <a:xfrm rot="10800000">
              <a:off x="1431916" y="1455450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" name="Google Shape;87;p2"/>
            <p:cNvSpPr/>
            <p:nvPr/>
          </p:nvSpPr>
          <p:spPr>
            <a:xfrm rot="10800000">
              <a:off x="1680188" y="1146763"/>
              <a:ext cx="170670" cy="196687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8" name="Google Shape;88;p2"/>
            <p:cNvSpPr/>
            <p:nvPr/>
          </p:nvSpPr>
          <p:spPr>
            <a:xfrm rot="10800000">
              <a:off x="1683717" y="1776934"/>
              <a:ext cx="115543" cy="134514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9" name="Google Shape;89;p2"/>
            <p:cNvSpPr/>
            <p:nvPr/>
          </p:nvSpPr>
          <p:spPr>
            <a:xfrm rot="10800000">
              <a:off x="1066343" y="1034750"/>
              <a:ext cx="365586" cy="630184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0" name="Google Shape;90;p2"/>
            <p:cNvSpPr/>
            <p:nvPr/>
          </p:nvSpPr>
          <p:spPr>
            <a:xfrm rot="10800000">
              <a:off x="1066343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1" name="Google Shape;91;p2"/>
            <p:cNvSpPr/>
            <p:nvPr/>
          </p:nvSpPr>
          <p:spPr>
            <a:xfrm rot="10800000">
              <a:off x="1431916" y="193363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2" name="Google Shape;92;p2"/>
            <p:cNvSpPr/>
            <p:nvPr/>
          </p:nvSpPr>
          <p:spPr>
            <a:xfrm rot="10800000">
              <a:off x="1795717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" name="Google Shape;93;p2"/>
            <p:cNvSpPr/>
            <p:nvPr/>
          </p:nvSpPr>
          <p:spPr>
            <a:xfrm rot="10800000">
              <a:off x="1066343" y="-227337"/>
              <a:ext cx="365586" cy="841413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" name="Google Shape;94;p2"/>
            <p:cNvSpPr/>
            <p:nvPr/>
          </p:nvSpPr>
          <p:spPr>
            <a:xfrm rot="10800000">
              <a:off x="1066343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5" name="Google Shape;95;p2"/>
            <p:cNvSpPr/>
            <p:nvPr/>
          </p:nvSpPr>
          <p:spPr>
            <a:xfrm rot="10800000">
              <a:off x="702529" y="-17866"/>
              <a:ext cx="365586" cy="84140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6" name="Google Shape;96;p2"/>
            <p:cNvSpPr/>
            <p:nvPr/>
          </p:nvSpPr>
          <p:spPr>
            <a:xfrm rot="10800000">
              <a:off x="702529" y="614063"/>
              <a:ext cx="729400" cy="631942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ITLE_1">
    <p:bg>
      <p:bgPr>
        <a:solidFill>
          <a:srgbClr val="E9E6E1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 txBox="1">
            <a:spLocks noGrp="1"/>
          </p:cNvSpPr>
          <p:nvPr>
            <p:ph type="ctrTitle"/>
          </p:nvPr>
        </p:nvSpPr>
        <p:spPr>
          <a:xfrm>
            <a:off x="1795512" y="1545452"/>
            <a:ext cx="5553000" cy="205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Font typeface="Barlow Condensed Medium"/>
              <a:buNone/>
              <a:defRPr sz="6000">
                <a:latin typeface="Barlow Condensed Medium"/>
                <a:ea typeface="Barlow Condensed Medium"/>
                <a:cs typeface="Barlow Condensed Medium"/>
                <a:sym typeface="Barlow Condensed Medium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9pPr>
          </a:lstStyle>
          <a:p>
            <a:endParaRPr/>
          </a:p>
        </p:txBody>
      </p:sp>
      <p:grpSp>
        <p:nvGrpSpPr>
          <p:cNvPr id="99" name="Google Shape;99;p3"/>
          <p:cNvGrpSpPr/>
          <p:nvPr/>
        </p:nvGrpSpPr>
        <p:grpSpPr>
          <a:xfrm flipH="1">
            <a:off x="-9" y="2397713"/>
            <a:ext cx="2550204" cy="2757917"/>
            <a:chOff x="1384075" y="241450"/>
            <a:chExt cx="4822625" cy="5215425"/>
          </a:xfrm>
        </p:grpSpPr>
        <p:sp>
          <p:nvSpPr>
            <p:cNvPr id="100" name="Google Shape;100;p3"/>
            <p:cNvSpPr/>
            <p:nvPr/>
          </p:nvSpPr>
          <p:spPr>
            <a:xfrm>
              <a:off x="5518700" y="2670675"/>
              <a:ext cx="688000" cy="798950"/>
            </a:xfrm>
            <a:custGeom>
              <a:avLst/>
              <a:gdLst/>
              <a:ahLst/>
              <a:cxnLst/>
              <a:rect l="l" t="t" r="r" b="b"/>
              <a:pathLst>
                <a:path w="27520" h="31958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" name="Google Shape;101;p3"/>
            <p:cNvSpPr/>
            <p:nvPr/>
          </p:nvSpPr>
          <p:spPr>
            <a:xfrm>
              <a:off x="4827375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" name="Google Shape;102;p3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" name="Google Shape;103;p3"/>
            <p:cNvSpPr/>
            <p:nvPr/>
          </p:nvSpPr>
          <p:spPr>
            <a:xfrm>
              <a:off x="4827375" y="1479000"/>
              <a:ext cx="691350" cy="795600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" name="Google Shape;104;p3"/>
            <p:cNvSpPr/>
            <p:nvPr/>
          </p:nvSpPr>
          <p:spPr>
            <a:xfrm>
              <a:off x="4827375" y="1875125"/>
              <a:ext cx="691350" cy="1195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" name="Google Shape;105;p3"/>
            <p:cNvSpPr/>
            <p:nvPr/>
          </p:nvSpPr>
          <p:spPr>
            <a:xfrm>
              <a:off x="5518700" y="2274575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0" y="0"/>
                  </a:moveTo>
                  <a:lnTo>
                    <a:pt x="0" y="31823"/>
                  </a:lnTo>
                  <a:lnTo>
                    <a:pt x="27520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" name="Google Shape;106;p3"/>
            <p:cNvSpPr/>
            <p:nvPr/>
          </p:nvSpPr>
          <p:spPr>
            <a:xfrm>
              <a:off x="4827375" y="3865700"/>
              <a:ext cx="691350" cy="1195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" name="Google Shape;107;p3"/>
            <p:cNvSpPr/>
            <p:nvPr/>
          </p:nvSpPr>
          <p:spPr>
            <a:xfrm>
              <a:off x="4830700" y="4661275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5518700" y="38657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0" y="1"/>
                  </a:moveTo>
                  <a:lnTo>
                    <a:pt x="0" y="31824"/>
                  </a:lnTo>
                  <a:lnTo>
                    <a:pt x="27520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5518700" y="2670675"/>
              <a:ext cx="688000" cy="798950"/>
            </a:xfrm>
            <a:custGeom>
              <a:avLst/>
              <a:gdLst/>
              <a:ahLst/>
              <a:cxnLst/>
              <a:rect l="l" t="t" r="r" b="b"/>
              <a:pathLst>
                <a:path w="27520" h="31958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" name="Google Shape;110;p3"/>
            <p:cNvSpPr/>
            <p:nvPr/>
          </p:nvSpPr>
          <p:spPr>
            <a:xfrm>
              <a:off x="4827375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" name="Google Shape;111;p3"/>
            <p:cNvSpPr/>
            <p:nvPr/>
          </p:nvSpPr>
          <p:spPr>
            <a:xfrm>
              <a:off x="4827375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" name="Google Shape;112;p3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" name="Google Shape;113;p3"/>
            <p:cNvSpPr/>
            <p:nvPr/>
          </p:nvSpPr>
          <p:spPr>
            <a:xfrm>
              <a:off x="4139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4139375" y="307015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" name="Google Shape;115;p3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" name="Google Shape;116;p3"/>
            <p:cNvSpPr/>
            <p:nvPr/>
          </p:nvSpPr>
          <p:spPr>
            <a:xfrm>
              <a:off x="3451375" y="307015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" name="Google Shape;117;p3"/>
            <p:cNvSpPr/>
            <p:nvPr/>
          </p:nvSpPr>
          <p:spPr>
            <a:xfrm>
              <a:off x="3451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3451375" y="1479000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" name="Google Shape;119;p3"/>
            <p:cNvSpPr/>
            <p:nvPr/>
          </p:nvSpPr>
          <p:spPr>
            <a:xfrm>
              <a:off x="3448050" y="1878450"/>
              <a:ext cx="694675" cy="1191725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0" name="Google Shape;120;p3"/>
            <p:cNvSpPr/>
            <p:nvPr/>
          </p:nvSpPr>
          <p:spPr>
            <a:xfrm>
              <a:off x="4139375" y="1878450"/>
              <a:ext cx="688025" cy="1191725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1" name="Google Shape;121;p3"/>
            <p:cNvSpPr/>
            <p:nvPr/>
          </p:nvSpPr>
          <p:spPr>
            <a:xfrm>
              <a:off x="4382875" y="241450"/>
              <a:ext cx="201000" cy="22935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2" name="Google Shape;122;p3"/>
            <p:cNvSpPr/>
            <p:nvPr/>
          </p:nvSpPr>
          <p:spPr>
            <a:xfrm>
              <a:off x="4139375" y="682600"/>
              <a:ext cx="688025" cy="796425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3" name="Google Shape;123;p3"/>
            <p:cNvSpPr/>
            <p:nvPr/>
          </p:nvSpPr>
          <p:spPr>
            <a:xfrm>
              <a:off x="3451375" y="4661275"/>
              <a:ext cx="1376025" cy="795600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4" name="Google Shape;124;p3"/>
            <p:cNvSpPr/>
            <p:nvPr/>
          </p:nvSpPr>
          <p:spPr>
            <a:xfrm>
              <a:off x="4139375" y="3865700"/>
              <a:ext cx="688025" cy="1195050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4139375" y="346960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" name="Google Shape;126;p3"/>
            <p:cNvSpPr/>
            <p:nvPr/>
          </p:nvSpPr>
          <p:spPr>
            <a:xfrm>
              <a:off x="4827375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" name="Google Shape;127;p3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3451375" y="346960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" name="Google Shape;129;p3"/>
            <p:cNvSpPr/>
            <p:nvPr/>
          </p:nvSpPr>
          <p:spPr>
            <a:xfrm>
              <a:off x="3451375" y="2670675"/>
              <a:ext cx="1376025" cy="1195050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2760050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2760050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3451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" name="Google Shape;133;p3"/>
            <p:cNvSpPr/>
            <p:nvPr/>
          </p:nvSpPr>
          <p:spPr>
            <a:xfrm>
              <a:off x="2072075" y="14790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" name="Google Shape;134;p3"/>
            <p:cNvSpPr/>
            <p:nvPr/>
          </p:nvSpPr>
          <p:spPr>
            <a:xfrm>
              <a:off x="1967825" y="2486400"/>
              <a:ext cx="322750" cy="371950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" name="Google Shape;135;p3"/>
            <p:cNvSpPr/>
            <p:nvPr/>
          </p:nvSpPr>
          <p:spPr>
            <a:xfrm>
              <a:off x="2065400" y="1412275"/>
              <a:ext cx="218500" cy="254375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" name="Google Shape;136;p3"/>
            <p:cNvSpPr/>
            <p:nvPr/>
          </p:nvSpPr>
          <p:spPr>
            <a:xfrm>
              <a:off x="2760050" y="1878450"/>
              <a:ext cx="691350" cy="1191725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2760050" y="1479000"/>
              <a:ext cx="691350" cy="795600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" name="Google Shape;138;p3"/>
            <p:cNvSpPr/>
            <p:nvPr/>
          </p:nvSpPr>
          <p:spPr>
            <a:xfrm>
              <a:off x="2072075" y="38657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" name="Google Shape;139;p3"/>
            <p:cNvSpPr/>
            <p:nvPr/>
          </p:nvSpPr>
          <p:spPr>
            <a:xfrm>
              <a:off x="1384075" y="4661275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" name="Google Shape;140;p3"/>
            <p:cNvSpPr/>
            <p:nvPr/>
          </p:nvSpPr>
          <p:spPr>
            <a:xfrm>
              <a:off x="2760050" y="3865700"/>
              <a:ext cx="691350" cy="1591175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" name="Google Shape;141;p3"/>
            <p:cNvSpPr/>
            <p:nvPr/>
          </p:nvSpPr>
          <p:spPr>
            <a:xfrm>
              <a:off x="2760050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3448050" y="3469600"/>
              <a:ext cx="691350" cy="159115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2760050" y="2670675"/>
              <a:ext cx="1379350" cy="1195050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44" name="Google Shape;144;p3"/>
          <p:cNvGrpSpPr/>
          <p:nvPr/>
        </p:nvGrpSpPr>
        <p:grpSpPr>
          <a:xfrm flipH="1">
            <a:off x="6278928" y="-258568"/>
            <a:ext cx="2865062" cy="3613974"/>
            <a:chOff x="-26858" y="-227337"/>
            <a:chExt cx="2186403" cy="2757917"/>
          </a:xfrm>
        </p:grpSpPr>
        <p:sp>
          <p:nvSpPr>
            <p:cNvPr id="145" name="Google Shape;145;p3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" name="Google Shape;146;p3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" name="Google Shape;147;p3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" name="Google Shape;148;p3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" name="Google Shape;149;p3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" name="Google Shape;150;p3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" name="Google Shape;151;p3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2" name="Google Shape;152;p3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3" name="Google Shape;153;p3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4" name="Google Shape;154;p3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5" name="Google Shape;155;p3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6" name="Google Shape;156;p3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7" name="Google Shape;157;p3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8" name="Google Shape;158;p3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9" name="Google Shape;159;p3"/>
            <p:cNvSpPr/>
            <p:nvPr/>
          </p:nvSpPr>
          <p:spPr>
            <a:xfrm rot="10800000">
              <a:off x="702529" y="1455450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0" name="Google Shape;160;p3"/>
            <p:cNvSpPr/>
            <p:nvPr/>
          </p:nvSpPr>
          <p:spPr>
            <a:xfrm rot="10800000">
              <a:off x="700771" y="1034750"/>
              <a:ext cx="367344" cy="630184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1" name="Google Shape;161;p3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2" name="Google Shape;162;p3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3" name="Google Shape;163;p3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4" name="Google Shape;164;p3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5" name="Google Shape;165;p3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6" name="Google Shape;166;p3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7" name="Google Shape;167;p3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8" name="Google Shape;168;p3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9" name="Google Shape;169;p3"/>
            <p:cNvSpPr/>
            <p:nvPr/>
          </p:nvSpPr>
          <p:spPr>
            <a:xfrm rot="10800000">
              <a:off x="702529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0" name="Google Shape;170;p3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1" name="Google Shape;171;p3"/>
            <p:cNvSpPr/>
            <p:nvPr/>
          </p:nvSpPr>
          <p:spPr>
            <a:xfrm rot="10800000">
              <a:off x="1066343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2" name="Google Shape;172;p3"/>
            <p:cNvSpPr/>
            <p:nvPr/>
          </p:nvSpPr>
          <p:spPr>
            <a:xfrm rot="10800000">
              <a:off x="1066343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3" name="Google Shape;173;p3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4" name="Google Shape;174;p3"/>
            <p:cNvSpPr/>
            <p:nvPr/>
          </p:nvSpPr>
          <p:spPr>
            <a:xfrm rot="10800000">
              <a:off x="1431916" y="1455450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5" name="Google Shape;175;p3"/>
            <p:cNvSpPr/>
            <p:nvPr/>
          </p:nvSpPr>
          <p:spPr>
            <a:xfrm rot="10800000">
              <a:off x="1680188" y="1146763"/>
              <a:ext cx="170670" cy="196687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6" name="Google Shape;176;p3"/>
            <p:cNvSpPr/>
            <p:nvPr/>
          </p:nvSpPr>
          <p:spPr>
            <a:xfrm rot="10800000">
              <a:off x="1683717" y="1776934"/>
              <a:ext cx="115543" cy="134514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7" name="Google Shape;177;p3"/>
            <p:cNvSpPr/>
            <p:nvPr/>
          </p:nvSpPr>
          <p:spPr>
            <a:xfrm rot="10800000">
              <a:off x="1066343" y="1034750"/>
              <a:ext cx="365586" cy="630184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8" name="Google Shape;178;p3"/>
            <p:cNvSpPr/>
            <p:nvPr/>
          </p:nvSpPr>
          <p:spPr>
            <a:xfrm rot="10800000">
              <a:off x="1066343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9" name="Google Shape;179;p3"/>
            <p:cNvSpPr/>
            <p:nvPr/>
          </p:nvSpPr>
          <p:spPr>
            <a:xfrm rot="10800000">
              <a:off x="1431916" y="193363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0" name="Google Shape;180;p3"/>
            <p:cNvSpPr/>
            <p:nvPr/>
          </p:nvSpPr>
          <p:spPr>
            <a:xfrm rot="10800000">
              <a:off x="1795717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1" name="Google Shape;181;p3"/>
            <p:cNvSpPr/>
            <p:nvPr/>
          </p:nvSpPr>
          <p:spPr>
            <a:xfrm rot="10800000">
              <a:off x="1066343" y="-227337"/>
              <a:ext cx="365586" cy="841413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2" name="Google Shape;182;p3"/>
            <p:cNvSpPr/>
            <p:nvPr/>
          </p:nvSpPr>
          <p:spPr>
            <a:xfrm rot="10800000">
              <a:off x="1066343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3" name="Google Shape;183;p3"/>
            <p:cNvSpPr/>
            <p:nvPr/>
          </p:nvSpPr>
          <p:spPr>
            <a:xfrm rot="10800000">
              <a:off x="702529" y="-17866"/>
              <a:ext cx="365586" cy="84140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4" name="Google Shape;184;p3"/>
            <p:cNvSpPr/>
            <p:nvPr/>
          </p:nvSpPr>
          <p:spPr>
            <a:xfrm rot="10800000">
              <a:off x="702529" y="614063"/>
              <a:ext cx="729400" cy="631942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oogle Shape;186;p4"/>
          <p:cNvGrpSpPr/>
          <p:nvPr/>
        </p:nvGrpSpPr>
        <p:grpSpPr>
          <a:xfrm>
            <a:off x="6396261" y="-26651"/>
            <a:ext cx="2761414" cy="1094590"/>
            <a:chOff x="5543377" y="-26648"/>
            <a:chExt cx="3613943" cy="1432521"/>
          </a:xfrm>
        </p:grpSpPr>
        <p:sp>
          <p:nvSpPr>
            <p:cNvPr id="187" name="Google Shape;187;p4"/>
            <p:cNvSpPr/>
            <p:nvPr/>
          </p:nvSpPr>
          <p:spPr>
            <a:xfrm rot="-5400000">
              <a:off x="7539604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8" name="Google Shape;188;p4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9" name="Google Shape;189;p4"/>
            <p:cNvSpPr/>
            <p:nvPr/>
          </p:nvSpPr>
          <p:spPr>
            <a:xfrm rot="-5400000">
              <a:off x="6437042" y="-62766"/>
              <a:ext cx="479036" cy="551271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0" name="Google Shape;190;p4"/>
            <p:cNvSpPr/>
            <p:nvPr/>
          </p:nvSpPr>
          <p:spPr>
            <a:xfrm rot="-5400000">
              <a:off x="6849922" y="-201155"/>
              <a:ext cx="479036" cy="828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1" name="Google Shape;191;p4"/>
            <p:cNvSpPr/>
            <p:nvPr/>
          </p:nvSpPr>
          <p:spPr>
            <a:xfrm rot="-5400000">
              <a:off x="8229270" y="-201155"/>
              <a:ext cx="479036" cy="828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2" name="Google Shape;192;p4"/>
            <p:cNvSpPr/>
            <p:nvPr/>
          </p:nvSpPr>
          <p:spPr>
            <a:xfrm rot="-5400000">
              <a:off x="8643318" y="-63918"/>
              <a:ext cx="476733" cy="551271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3" name="Google Shape;193;p4"/>
            <p:cNvSpPr/>
            <p:nvPr/>
          </p:nvSpPr>
          <p:spPr>
            <a:xfrm rot="-5400000">
              <a:off x="7816399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4" name="Google Shape;194;p4"/>
            <p:cNvSpPr/>
            <p:nvPr/>
          </p:nvSpPr>
          <p:spPr>
            <a:xfrm rot="-5400000">
              <a:off x="7539604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5" name="Google Shape;195;p4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6" name="Google Shape;196;p4"/>
            <p:cNvSpPr/>
            <p:nvPr/>
          </p:nvSpPr>
          <p:spPr>
            <a:xfrm rot="-5400000">
              <a:off x="7265113" y="413968"/>
              <a:ext cx="476733" cy="553592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" name="Google Shape;197;p4"/>
            <p:cNvSpPr/>
            <p:nvPr/>
          </p:nvSpPr>
          <p:spPr>
            <a:xfrm rot="-5400000">
              <a:off x="7540756" y="415137"/>
              <a:ext cx="476733" cy="551254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" name="Google Shape;198;p4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" name="Google Shape;199;p4"/>
            <p:cNvSpPr/>
            <p:nvPr/>
          </p:nvSpPr>
          <p:spPr>
            <a:xfrm rot="-5400000">
              <a:off x="6852226" y="277891"/>
              <a:ext cx="476733" cy="825746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" name="Google Shape;200;p4"/>
            <p:cNvSpPr/>
            <p:nvPr/>
          </p:nvSpPr>
          <p:spPr>
            <a:xfrm rot="-5400000">
              <a:off x="5553199" y="611305"/>
              <a:ext cx="139273" cy="158917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" name="Google Shape;201;p4"/>
            <p:cNvSpPr/>
            <p:nvPr/>
          </p:nvSpPr>
          <p:spPr>
            <a:xfrm rot="-5400000">
              <a:off x="5886623" y="414843"/>
              <a:ext cx="476733" cy="551843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" name="Google Shape;202;p4"/>
            <p:cNvSpPr/>
            <p:nvPr/>
          </p:nvSpPr>
          <p:spPr>
            <a:xfrm rot="-5400000">
              <a:off x="8404961" y="653513"/>
              <a:ext cx="953448" cy="551271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" name="Google Shape;203;p4"/>
            <p:cNvSpPr/>
            <p:nvPr/>
          </p:nvSpPr>
          <p:spPr>
            <a:xfrm rot="-5400000">
              <a:off x="8230422" y="276739"/>
              <a:ext cx="476733" cy="828050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" name="Google Shape;204;p4"/>
            <p:cNvSpPr/>
            <p:nvPr/>
          </p:nvSpPr>
          <p:spPr>
            <a:xfrm rot="-5400000">
              <a:off x="7817551" y="415137"/>
              <a:ext cx="476733" cy="551254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" name="Google Shape;205;p4"/>
            <p:cNvSpPr/>
            <p:nvPr/>
          </p:nvSpPr>
          <p:spPr>
            <a:xfrm rot="-5400000">
              <a:off x="7816399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" name="Google Shape;206;p4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" name="Google Shape;207;p4"/>
            <p:cNvSpPr/>
            <p:nvPr/>
          </p:nvSpPr>
          <p:spPr>
            <a:xfrm rot="-5400000">
              <a:off x="7163985" y="515124"/>
              <a:ext cx="953448" cy="828050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08" name="Google Shape;208;p4"/>
          <p:cNvGrpSpPr/>
          <p:nvPr/>
        </p:nvGrpSpPr>
        <p:grpSpPr>
          <a:xfrm>
            <a:off x="-413096" y="3658798"/>
            <a:ext cx="2192144" cy="1495178"/>
            <a:chOff x="-293170" y="3658798"/>
            <a:chExt cx="2192144" cy="1495178"/>
          </a:xfrm>
        </p:grpSpPr>
        <p:sp>
          <p:nvSpPr>
            <p:cNvPr id="209" name="Google Shape;209;p4"/>
            <p:cNvSpPr/>
            <p:nvPr/>
          </p:nvSpPr>
          <p:spPr>
            <a:xfrm rot="5400000">
              <a:off x="566876" y="4718563"/>
              <a:ext cx="402082" cy="465014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" name="Google Shape;210;p4"/>
            <p:cNvSpPr/>
            <p:nvPr/>
          </p:nvSpPr>
          <p:spPr>
            <a:xfrm rot="5400000">
              <a:off x="813966" y="4749204"/>
              <a:ext cx="372910" cy="433031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1" name="Google Shape;211;p4"/>
            <p:cNvSpPr/>
            <p:nvPr/>
          </p:nvSpPr>
          <p:spPr>
            <a:xfrm rot="5400000">
              <a:off x="1460748" y="4750112"/>
              <a:ext cx="372910" cy="431215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2" name="Google Shape;212;p4"/>
            <p:cNvSpPr/>
            <p:nvPr/>
          </p:nvSpPr>
          <p:spPr>
            <a:xfrm rot="5400000">
              <a:off x="1135098" y="4642762"/>
              <a:ext cx="376514" cy="645915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3" name="Google Shape;213;p4"/>
            <p:cNvSpPr/>
            <p:nvPr/>
          </p:nvSpPr>
          <p:spPr>
            <a:xfrm rot="5400000">
              <a:off x="813065" y="4375410"/>
              <a:ext cx="374712" cy="433031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4" name="Google Shape;214;p4"/>
            <p:cNvSpPr/>
            <p:nvPr/>
          </p:nvSpPr>
          <p:spPr>
            <a:xfrm rot="5400000">
              <a:off x="597469" y="4376325"/>
              <a:ext cx="374712" cy="431202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5" name="Google Shape;215;p4"/>
            <p:cNvSpPr/>
            <p:nvPr/>
          </p:nvSpPr>
          <p:spPr>
            <a:xfrm rot="5400000">
              <a:off x="813966" y="4749204"/>
              <a:ext cx="372910" cy="433031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6" name="Google Shape;216;p4"/>
            <p:cNvSpPr/>
            <p:nvPr/>
          </p:nvSpPr>
          <p:spPr>
            <a:xfrm rot="5400000">
              <a:off x="1460754" y="4002531"/>
              <a:ext cx="372896" cy="431215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7" name="Google Shape;217;p4"/>
            <p:cNvSpPr/>
            <p:nvPr/>
          </p:nvSpPr>
          <p:spPr>
            <a:xfrm rot="5400000">
              <a:off x="1128547" y="3961854"/>
              <a:ext cx="174931" cy="201597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8" name="Google Shape;218;p4"/>
            <p:cNvSpPr/>
            <p:nvPr/>
          </p:nvSpPr>
          <p:spPr>
            <a:xfrm rot="5400000">
              <a:off x="1770825" y="4018351"/>
              <a:ext cx="118427" cy="137871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9" name="Google Shape;219;p4"/>
            <p:cNvSpPr/>
            <p:nvPr/>
          </p:nvSpPr>
          <p:spPr>
            <a:xfrm rot="5400000">
              <a:off x="1135999" y="4268968"/>
              <a:ext cx="374712" cy="645915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0" name="Google Shape;220;p4"/>
            <p:cNvSpPr/>
            <p:nvPr/>
          </p:nvSpPr>
          <p:spPr>
            <a:xfrm rot="5400000">
              <a:off x="1459847" y="4376318"/>
              <a:ext cx="374712" cy="431215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1" name="Google Shape;221;p4"/>
            <p:cNvSpPr/>
            <p:nvPr/>
          </p:nvSpPr>
          <p:spPr>
            <a:xfrm rot="5400000">
              <a:off x="167191" y="4002531"/>
              <a:ext cx="372896" cy="431215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2" name="Google Shape;222;p4"/>
            <p:cNvSpPr/>
            <p:nvPr/>
          </p:nvSpPr>
          <p:spPr>
            <a:xfrm rot="5400000">
              <a:off x="-264008" y="3629645"/>
              <a:ext cx="372910" cy="431215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3" name="Google Shape;223;p4"/>
            <p:cNvSpPr/>
            <p:nvPr/>
          </p:nvSpPr>
          <p:spPr>
            <a:xfrm rot="5400000">
              <a:off x="-49317" y="4160717"/>
              <a:ext cx="374712" cy="862417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4" name="Google Shape;224;p4"/>
            <p:cNvSpPr/>
            <p:nvPr/>
          </p:nvSpPr>
          <p:spPr>
            <a:xfrm rot="5400000">
              <a:off x="380972" y="4376325"/>
              <a:ext cx="374712" cy="431202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5" name="Google Shape;225;p4"/>
            <p:cNvSpPr/>
            <p:nvPr/>
          </p:nvSpPr>
          <p:spPr>
            <a:xfrm rot="5400000">
              <a:off x="139325" y="4533617"/>
              <a:ext cx="374712" cy="862403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6" name="Google Shape;226;p4"/>
            <p:cNvSpPr/>
            <p:nvPr/>
          </p:nvSpPr>
          <p:spPr>
            <a:xfrm rot="5400000">
              <a:off x="519274" y="4454515"/>
              <a:ext cx="747608" cy="647717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27" name="Google Shape;227;p4"/>
          <p:cNvSpPr txBox="1">
            <a:spLocks noGrp="1"/>
          </p:cNvSpPr>
          <p:nvPr>
            <p:ph type="ctrTitle"/>
          </p:nvPr>
        </p:nvSpPr>
        <p:spPr>
          <a:xfrm>
            <a:off x="4155425" y="2054338"/>
            <a:ext cx="6807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228" name="Google Shape;228;p4"/>
          <p:cNvSpPr txBox="1">
            <a:spLocks noGrp="1"/>
          </p:cNvSpPr>
          <p:nvPr>
            <p:ph type="title" idx="2" hasCustomPrompt="1"/>
          </p:nvPr>
        </p:nvSpPr>
        <p:spPr>
          <a:xfrm>
            <a:off x="2319727" y="1966888"/>
            <a:ext cx="14607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29" name="Google Shape;229;p4"/>
          <p:cNvSpPr txBox="1">
            <a:spLocks noGrp="1"/>
          </p:cNvSpPr>
          <p:nvPr>
            <p:ph type="ctrTitle" idx="3"/>
          </p:nvPr>
        </p:nvSpPr>
        <p:spPr>
          <a:xfrm>
            <a:off x="4155425" y="2719588"/>
            <a:ext cx="6807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230" name="Google Shape;230;p4"/>
          <p:cNvSpPr txBox="1">
            <a:spLocks noGrp="1"/>
          </p:cNvSpPr>
          <p:nvPr>
            <p:ph type="title" idx="4" hasCustomPrompt="1"/>
          </p:nvPr>
        </p:nvSpPr>
        <p:spPr>
          <a:xfrm>
            <a:off x="2319727" y="2632138"/>
            <a:ext cx="14607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31" name="Google Shape;231;p4"/>
          <p:cNvSpPr txBox="1">
            <a:spLocks noGrp="1"/>
          </p:cNvSpPr>
          <p:nvPr>
            <p:ph type="ctrTitle" idx="5"/>
          </p:nvPr>
        </p:nvSpPr>
        <p:spPr>
          <a:xfrm>
            <a:off x="4155425" y="3384838"/>
            <a:ext cx="6807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232" name="Google Shape;232;p4"/>
          <p:cNvSpPr txBox="1">
            <a:spLocks noGrp="1"/>
          </p:cNvSpPr>
          <p:nvPr>
            <p:ph type="title" idx="6" hasCustomPrompt="1"/>
          </p:nvPr>
        </p:nvSpPr>
        <p:spPr>
          <a:xfrm>
            <a:off x="2319727" y="3297388"/>
            <a:ext cx="14607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33" name="Google Shape;233;p4"/>
          <p:cNvSpPr txBox="1">
            <a:spLocks noGrp="1"/>
          </p:cNvSpPr>
          <p:nvPr>
            <p:ph type="ctrTitle" idx="7"/>
          </p:nvPr>
        </p:nvSpPr>
        <p:spPr>
          <a:xfrm>
            <a:off x="4155425" y="4050088"/>
            <a:ext cx="6807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  <p:sp>
        <p:nvSpPr>
          <p:cNvPr id="234" name="Google Shape;234;p4"/>
          <p:cNvSpPr txBox="1">
            <a:spLocks noGrp="1"/>
          </p:cNvSpPr>
          <p:nvPr>
            <p:ph type="title" idx="8" hasCustomPrompt="1"/>
          </p:nvPr>
        </p:nvSpPr>
        <p:spPr>
          <a:xfrm>
            <a:off x="2319727" y="3962638"/>
            <a:ext cx="14607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cxnSp>
        <p:nvCxnSpPr>
          <p:cNvPr id="235" name="Google Shape;235;p4"/>
          <p:cNvCxnSpPr/>
          <p:nvPr/>
        </p:nvCxnSpPr>
        <p:spPr>
          <a:xfrm>
            <a:off x="3986825" y="-16500"/>
            <a:ext cx="0" cy="448860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6" name="Google Shape;236;p4"/>
          <p:cNvSpPr txBox="1">
            <a:spLocks noGrp="1"/>
          </p:cNvSpPr>
          <p:nvPr>
            <p:ph type="ctrTitle" idx="9"/>
          </p:nvPr>
        </p:nvSpPr>
        <p:spPr>
          <a:xfrm>
            <a:off x="4155425" y="1272250"/>
            <a:ext cx="3888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Barlow Condensed"/>
              <a:buNone/>
              <a:defRPr sz="3600">
                <a:solidFill>
                  <a:schemeClr val="accent4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CUSTOM_1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8" name="Google Shape;238;p5"/>
          <p:cNvGrpSpPr/>
          <p:nvPr/>
        </p:nvGrpSpPr>
        <p:grpSpPr>
          <a:xfrm rot="10800000" flipH="1">
            <a:off x="6396261" y="4059387"/>
            <a:ext cx="2761414" cy="1094590"/>
            <a:chOff x="5543377" y="-26648"/>
            <a:chExt cx="3613943" cy="1432521"/>
          </a:xfrm>
        </p:grpSpPr>
        <p:sp>
          <p:nvSpPr>
            <p:cNvPr id="239" name="Google Shape;239;p5"/>
            <p:cNvSpPr/>
            <p:nvPr/>
          </p:nvSpPr>
          <p:spPr>
            <a:xfrm rot="-5400000">
              <a:off x="7539604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0" name="Google Shape;240;p5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1" name="Google Shape;241;p5"/>
            <p:cNvSpPr/>
            <p:nvPr/>
          </p:nvSpPr>
          <p:spPr>
            <a:xfrm rot="-5400000">
              <a:off x="6437042" y="-62766"/>
              <a:ext cx="479036" cy="551271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2" name="Google Shape;242;p5"/>
            <p:cNvSpPr/>
            <p:nvPr/>
          </p:nvSpPr>
          <p:spPr>
            <a:xfrm rot="-5400000">
              <a:off x="6849922" y="-201155"/>
              <a:ext cx="479036" cy="828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3" name="Google Shape;243;p5"/>
            <p:cNvSpPr/>
            <p:nvPr/>
          </p:nvSpPr>
          <p:spPr>
            <a:xfrm rot="-5400000">
              <a:off x="8229270" y="-201155"/>
              <a:ext cx="479036" cy="828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4" name="Google Shape;244;p5"/>
            <p:cNvSpPr/>
            <p:nvPr/>
          </p:nvSpPr>
          <p:spPr>
            <a:xfrm rot="-5400000">
              <a:off x="8643318" y="-63918"/>
              <a:ext cx="476733" cy="551271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5" name="Google Shape;245;p5"/>
            <p:cNvSpPr/>
            <p:nvPr/>
          </p:nvSpPr>
          <p:spPr>
            <a:xfrm rot="-5400000">
              <a:off x="7816399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6" name="Google Shape;246;p5"/>
            <p:cNvSpPr/>
            <p:nvPr/>
          </p:nvSpPr>
          <p:spPr>
            <a:xfrm rot="-5400000">
              <a:off x="7539604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7" name="Google Shape;247;p5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8" name="Google Shape;248;p5"/>
            <p:cNvSpPr/>
            <p:nvPr/>
          </p:nvSpPr>
          <p:spPr>
            <a:xfrm rot="-5400000">
              <a:off x="7265113" y="413968"/>
              <a:ext cx="476733" cy="553592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9" name="Google Shape;249;p5"/>
            <p:cNvSpPr/>
            <p:nvPr/>
          </p:nvSpPr>
          <p:spPr>
            <a:xfrm rot="-5400000">
              <a:off x="7540756" y="415137"/>
              <a:ext cx="476733" cy="551254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0" name="Google Shape;250;p5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1" name="Google Shape;251;p5"/>
            <p:cNvSpPr/>
            <p:nvPr/>
          </p:nvSpPr>
          <p:spPr>
            <a:xfrm rot="-5400000">
              <a:off x="6852226" y="277891"/>
              <a:ext cx="476733" cy="825746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2" name="Google Shape;252;p5"/>
            <p:cNvSpPr/>
            <p:nvPr/>
          </p:nvSpPr>
          <p:spPr>
            <a:xfrm rot="-5400000">
              <a:off x="5553199" y="611305"/>
              <a:ext cx="139273" cy="158917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3" name="Google Shape;253;p5"/>
            <p:cNvSpPr/>
            <p:nvPr/>
          </p:nvSpPr>
          <p:spPr>
            <a:xfrm rot="-5400000">
              <a:off x="5886623" y="414843"/>
              <a:ext cx="476733" cy="551843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4" name="Google Shape;254;p5"/>
            <p:cNvSpPr/>
            <p:nvPr/>
          </p:nvSpPr>
          <p:spPr>
            <a:xfrm rot="-5400000">
              <a:off x="8404961" y="653513"/>
              <a:ext cx="953448" cy="551271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5" name="Google Shape;255;p5"/>
            <p:cNvSpPr/>
            <p:nvPr/>
          </p:nvSpPr>
          <p:spPr>
            <a:xfrm rot="-5400000">
              <a:off x="8230422" y="276739"/>
              <a:ext cx="476733" cy="828050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6" name="Google Shape;256;p5"/>
            <p:cNvSpPr/>
            <p:nvPr/>
          </p:nvSpPr>
          <p:spPr>
            <a:xfrm rot="-5400000">
              <a:off x="7817551" y="415137"/>
              <a:ext cx="476733" cy="551254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7" name="Google Shape;257;p5"/>
            <p:cNvSpPr/>
            <p:nvPr/>
          </p:nvSpPr>
          <p:spPr>
            <a:xfrm rot="-5400000">
              <a:off x="7816399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8" name="Google Shape;258;p5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9" name="Google Shape;259;p5"/>
            <p:cNvSpPr/>
            <p:nvPr/>
          </p:nvSpPr>
          <p:spPr>
            <a:xfrm rot="-5400000">
              <a:off x="7163985" y="515124"/>
              <a:ext cx="953448" cy="828050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60" name="Google Shape;260;p5"/>
          <p:cNvGrpSpPr/>
          <p:nvPr/>
        </p:nvGrpSpPr>
        <p:grpSpPr>
          <a:xfrm rot="10800000" flipH="1">
            <a:off x="-413096" y="-26651"/>
            <a:ext cx="2192144" cy="1495178"/>
            <a:chOff x="-293170" y="3658798"/>
            <a:chExt cx="2192144" cy="1495178"/>
          </a:xfrm>
        </p:grpSpPr>
        <p:sp>
          <p:nvSpPr>
            <p:cNvPr id="261" name="Google Shape;261;p5"/>
            <p:cNvSpPr/>
            <p:nvPr/>
          </p:nvSpPr>
          <p:spPr>
            <a:xfrm rot="5400000">
              <a:off x="566876" y="4718563"/>
              <a:ext cx="402082" cy="465014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" name="Google Shape;262;p5"/>
            <p:cNvSpPr/>
            <p:nvPr/>
          </p:nvSpPr>
          <p:spPr>
            <a:xfrm rot="5400000">
              <a:off x="813966" y="4749204"/>
              <a:ext cx="372910" cy="433031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3" name="Google Shape;263;p5"/>
            <p:cNvSpPr/>
            <p:nvPr/>
          </p:nvSpPr>
          <p:spPr>
            <a:xfrm rot="5400000">
              <a:off x="1460748" y="4750112"/>
              <a:ext cx="372910" cy="431215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4" name="Google Shape;264;p5"/>
            <p:cNvSpPr/>
            <p:nvPr/>
          </p:nvSpPr>
          <p:spPr>
            <a:xfrm rot="5400000">
              <a:off x="1135098" y="4642762"/>
              <a:ext cx="376514" cy="645915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5" name="Google Shape;265;p5"/>
            <p:cNvSpPr/>
            <p:nvPr/>
          </p:nvSpPr>
          <p:spPr>
            <a:xfrm rot="5400000">
              <a:off x="813065" y="4375410"/>
              <a:ext cx="374712" cy="433031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6" name="Google Shape;266;p5"/>
            <p:cNvSpPr/>
            <p:nvPr/>
          </p:nvSpPr>
          <p:spPr>
            <a:xfrm rot="5400000">
              <a:off x="597469" y="4376325"/>
              <a:ext cx="374712" cy="431202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7" name="Google Shape;267;p5"/>
            <p:cNvSpPr/>
            <p:nvPr/>
          </p:nvSpPr>
          <p:spPr>
            <a:xfrm rot="5400000">
              <a:off x="813966" y="4749204"/>
              <a:ext cx="372910" cy="433031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" name="Google Shape;268;p5"/>
            <p:cNvSpPr/>
            <p:nvPr/>
          </p:nvSpPr>
          <p:spPr>
            <a:xfrm rot="5400000">
              <a:off x="1460754" y="4002531"/>
              <a:ext cx="372896" cy="431215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" name="Google Shape;269;p5"/>
            <p:cNvSpPr/>
            <p:nvPr/>
          </p:nvSpPr>
          <p:spPr>
            <a:xfrm rot="5400000">
              <a:off x="1128547" y="3961854"/>
              <a:ext cx="174931" cy="201597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0" name="Google Shape;270;p5"/>
            <p:cNvSpPr/>
            <p:nvPr/>
          </p:nvSpPr>
          <p:spPr>
            <a:xfrm rot="5400000">
              <a:off x="1770825" y="4018351"/>
              <a:ext cx="118427" cy="137871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" name="Google Shape;271;p5"/>
            <p:cNvSpPr/>
            <p:nvPr/>
          </p:nvSpPr>
          <p:spPr>
            <a:xfrm rot="5400000">
              <a:off x="1135999" y="4268968"/>
              <a:ext cx="374712" cy="645915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2" name="Google Shape;272;p5"/>
            <p:cNvSpPr/>
            <p:nvPr/>
          </p:nvSpPr>
          <p:spPr>
            <a:xfrm rot="5400000">
              <a:off x="1459847" y="4376318"/>
              <a:ext cx="374712" cy="431215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3" name="Google Shape;273;p5"/>
            <p:cNvSpPr/>
            <p:nvPr/>
          </p:nvSpPr>
          <p:spPr>
            <a:xfrm rot="5400000">
              <a:off x="167191" y="4002531"/>
              <a:ext cx="372896" cy="431215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4" name="Google Shape;274;p5"/>
            <p:cNvSpPr/>
            <p:nvPr/>
          </p:nvSpPr>
          <p:spPr>
            <a:xfrm rot="5400000">
              <a:off x="-264008" y="3629645"/>
              <a:ext cx="372910" cy="431215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5" name="Google Shape;275;p5"/>
            <p:cNvSpPr/>
            <p:nvPr/>
          </p:nvSpPr>
          <p:spPr>
            <a:xfrm rot="5400000">
              <a:off x="-49317" y="4160717"/>
              <a:ext cx="374712" cy="862417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6" name="Google Shape;276;p5"/>
            <p:cNvSpPr/>
            <p:nvPr/>
          </p:nvSpPr>
          <p:spPr>
            <a:xfrm rot="5400000">
              <a:off x="380972" y="4376325"/>
              <a:ext cx="374712" cy="431202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7" name="Google Shape;277;p5"/>
            <p:cNvSpPr/>
            <p:nvPr/>
          </p:nvSpPr>
          <p:spPr>
            <a:xfrm rot="5400000">
              <a:off x="139325" y="4533617"/>
              <a:ext cx="374712" cy="862403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8" name="Google Shape;278;p5"/>
            <p:cNvSpPr/>
            <p:nvPr/>
          </p:nvSpPr>
          <p:spPr>
            <a:xfrm rot="5400000">
              <a:off x="519274" y="4454515"/>
              <a:ext cx="747608" cy="647717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79" name="Google Shape;279;p5"/>
          <p:cNvSpPr txBox="1">
            <a:spLocks noGrp="1"/>
          </p:cNvSpPr>
          <p:nvPr>
            <p:ph type="ctrTitle"/>
          </p:nvPr>
        </p:nvSpPr>
        <p:spPr>
          <a:xfrm>
            <a:off x="4308049" y="2067485"/>
            <a:ext cx="3294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80" name="Google Shape;280;p5"/>
          <p:cNvSpPr txBox="1">
            <a:spLocks noGrp="1"/>
          </p:cNvSpPr>
          <p:nvPr>
            <p:ph type="subTitle" idx="1"/>
          </p:nvPr>
        </p:nvSpPr>
        <p:spPr>
          <a:xfrm>
            <a:off x="1868250" y="2708213"/>
            <a:ext cx="40203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81" name="Google Shape;281;p5"/>
          <p:cNvCxnSpPr/>
          <p:nvPr/>
        </p:nvCxnSpPr>
        <p:spPr>
          <a:xfrm>
            <a:off x="5123700" y="2607238"/>
            <a:ext cx="4020300" cy="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CUSTOM_3"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9E6E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vo"/>
              <a:buChar char="●"/>
              <a:defRPr sz="18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○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■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●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○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■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●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○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Arvo"/>
              <a:buChar char="■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4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1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340" name="Google Shape;340;p11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PfT4lq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6E1"/>
        </a:solidFill>
        <a:effectLst/>
      </p:bgPr>
    </p:bg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3"/>
          <p:cNvSpPr txBox="1">
            <a:spLocks noGrp="1"/>
          </p:cNvSpPr>
          <p:nvPr>
            <p:ph type="ctrTitle"/>
          </p:nvPr>
        </p:nvSpPr>
        <p:spPr>
          <a:xfrm>
            <a:off x="2362575" y="1545450"/>
            <a:ext cx="44190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The State and the Government 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074" y="452606"/>
            <a:ext cx="1555304" cy="15553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71" y="3886043"/>
            <a:ext cx="1496778" cy="11195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26004" y="4076506"/>
            <a:ext cx="27903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Name : </a:t>
            </a:r>
            <a:r>
              <a:rPr lang="en-US" dirty="0" err="1" smtClean="0"/>
              <a:t>Saad</a:t>
            </a:r>
            <a:r>
              <a:rPr lang="en-US" dirty="0" smtClean="0"/>
              <a:t> </a:t>
            </a:r>
            <a:r>
              <a:rPr lang="en-US" dirty="0" err="1" smtClean="0"/>
              <a:t>Bensoud</a:t>
            </a:r>
            <a:endParaRPr lang="en-US" dirty="0" smtClean="0"/>
          </a:p>
          <a:p>
            <a:pPr algn="ctr"/>
            <a:r>
              <a:rPr lang="en-US" dirty="0" smtClean="0"/>
              <a:t>Student ID: 2732</a:t>
            </a:r>
          </a:p>
          <a:p>
            <a:pPr algn="ctr"/>
            <a:r>
              <a:rPr lang="en-US" dirty="0" smtClean="0"/>
              <a:t>Email : saad_2732@limu.edu.ly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38378" y="4815170"/>
            <a:ext cx="83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68024" y="112887"/>
            <a:ext cx="5008102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800" dirty="0" smtClean="0">
                <a:solidFill>
                  <a:srgbClr val="434343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Libyan International Medical University </a:t>
            </a:r>
            <a:r>
              <a:rPr lang="en-US" sz="2800" dirty="0">
                <a:solidFill>
                  <a:srgbClr val="434343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/>
            </a:r>
            <a:br>
              <a:rPr lang="en-US" sz="2800" dirty="0">
                <a:solidFill>
                  <a:srgbClr val="434343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</a:br>
            <a:r>
              <a:rPr lang="en-US" sz="2800" dirty="0" smtClean="0">
                <a:solidFill>
                  <a:srgbClr val="434343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Faculty </a:t>
            </a:r>
            <a:r>
              <a:rPr lang="en-US" sz="2800" dirty="0">
                <a:solidFill>
                  <a:srgbClr val="434343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of </a:t>
            </a:r>
            <a:r>
              <a:rPr lang="en-US" sz="2800" dirty="0" smtClean="0">
                <a:solidFill>
                  <a:srgbClr val="434343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Business Administration </a:t>
            </a:r>
            <a:endParaRPr lang="ar-SA" sz="2800" dirty="0">
              <a:solidFill>
                <a:srgbClr val="434343"/>
              </a:solidFill>
              <a:latin typeface="Barlow Condensed Medium"/>
              <a:ea typeface="Barlow Condensed Medium"/>
              <a:cs typeface="Barlow Condensed Medium"/>
              <a:sym typeface="Barlow Condensed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79389" y="2594935"/>
            <a:ext cx="3294300" cy="577800"/>
          </a:xfrm>
        </p:spPr>
        <p:txBody>
          <a:bodyPr/>
          <a:lstStyle/>
          <a:p>
            <a:pPr algn="l"/>
            <a:r>
              <a:rPr lang="en-US" sz="3600" b="1" dirty="0"/>
              <a:t>You can not go against the state; Yes the government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grpSp>
        <p:nvGrpSpPr>
          <p:cNvPr id="4" name="Google Shape;6454;p39"/>
          <p:cNvGrpSpPr/>
          <p:nvPr/>
        </p:nvGrpSpPr>
        <p:grpSpPr>
          <a:xfrm>
            <a:off x="1501319" y="1420019"/>
            <a:ext cx="2073790" cy="2734540"/>
            <a:chOff x="5364750" y="3235150"/>
            <a:chExt cx="277275" cy="294950"/>
          </a:xfrm>
        </p:grpSpPr>
        <p:sp>
          <p:nvSpPr>
            <p:cNvPr id="5" name="Google Shape;6455;p39"/>
            <p:cNvSpPr/>
            <p:nvPr/>
          </p:nvSpPr>
          <p:spPr>
            <a:xfrm>
              <a:off x="5502600" y="3235150"/>
              <a:ext cx="17350" cy="44125"/>
            </a:xfrm>
            <a:custGeom>
              <a:avLst/>
              <a:gdLst/>
              <a:ahLst/>
              <a:cxnLst/>
              <a:rect l="l" t="t" r="r" b="b"/>
              <a:pathLst>
                <a:path w="694" h="1765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cubicBezTo>
                    <a:pt x="0" y="1607"/>
                    <a:pt x="158" y="1765"/>
                    <a:pt x="347" y="1765"/>
                  </a:cubicBezTo>
                  <a:cubicBezTo>
                    <a:pt x="536" y="1765"/>
                    <a:pt x="693" y="1607"/>
                    <a:pt x="693" y="1418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" name="Google Shape;6456;p39"/>
            <p:cNvSpPr/>
            <p:nvPr/>
          </p:nvSpPr>
          <p:spPr>
            <a:xfrm>
              <a:off x="5555375" y="3253850"/>
              <a:ext cx="35450" cy="34100"/>
            </a:xfrm>
            <a:custGeom>
              <a:avLst/>
              <a:gdLst/>
              <a:ahLst/>
              <a:cxnLst/>
              <a:rect l="l" t="t" r="r" b="b"/>
              <a:pathLst>
                <a:path w="1418" h="1364" extrusionOk="0">
                  <a:moveTo>
                    <a:pt x="1071" y="1"/>
                  </a:moveTo>
                  <a:cubicBezTo>
                    <a:pt x="977" y="1"/>
                    <a:pt x="882" y="24"/>
                    <a:pt x="819" y="72"/>
                  </a:cubicBezTo>
                  <a:lnTo>
                    <a:pt x="126" y="796"/>
                  </a:lnTo>
                  <a:cubicBezTo>
                    <a:pt x="0" y="922"/>
                    <a:pt x="0" y="1143"/>
                    <a:pt x="126" y="1269"/>
                  </a:cubicBezTo>
                  <a:cubicBezTo>
                    <a:pt x="189" y="1332"/>
                    <a:pt x="268" y="1363"/>
                    <a:pt x="350" y="1363"/>
                  </a:cubicBezTo>
                  <a:cubicBezTo>
                    <a:pt x="433" y="1363"/>
                    <a:pt x="520" y="1332"/>
                    <a:pt x="599" y="1269"/>
                  </a:cubicBezTo>
                  <a:lnTo>
                    <a:pt x="1323" y="544"/>
                  </a:lnTo>
                  <a:cubicBezTo>
                    <a:pt x="1418" y="418"/>
                    <a:pt x="1418" y="198"/>
                    <a:pt x="1323" y="72"/>
                  </a:cubicBezTo>
                  <a:cubicBezTo>
                    <a:pt x="1260" y="24"/>
                    <a:pt x="1166" y="1"/>
                    <a:pt x="107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" name="Google Shape;6457;p39"/>
            <p:cNvSpPr/>
            <p:nvPr/>
          </p:nvSpPr>
          <p:spPr>
            <a:xfrm>
              <a:off x="5606550" y="335722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79" y="725"/>
                  </a:cubicBezTo>
                  <a:lnTo>
                    <a:pt x="1072" y="725"/>
                  </a:lnTo>
                  <a:cubicBezTo>
                    <a:pt x="1261" y="725"/>
                    <a:pt x="1419" y="568"/>
                    <a:pt x="1419" y="347"/>
                  </a:cubicBezTo>
                  <a:cubicBezTo>
                    <a:pt x="1419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" name="Google Shape;6458;p39"/>
            <p:cNvSpPr/>
            <p:nvPr/>
          </p:nvSpPr>
          <p:spPr>
            <a:xfrm>
              <a:off x="5364750" y="335722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694"/>
                    <a:pt x="347" y="694"/>
                  </a:cubicBezTo>
                  <a:lnTo>
                    <a:pt x="1072" y="694"/>
                  </a:lnTo>
                  <a:cubicBezTo>
                    <a:pt x="1261" y="694"/>
                    <a:pt x="1419" y="568"/>
                    <a:pt x="1419" y="347"/>
                  </a:cubicBezTo>
                  <a:cubicBezTo>
                    <a:pt x="1419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" name="Google Shape;6459;p39"/>
            <p:cNvSpPr/>
            <p:nvPr/>
          </p:nvSpPr>
          <p:spPr>
            <a:xfrm>
              <a:off x="5433275" y="3253850"/>
              <a:ext cx="35475" cy="34100"/>
            </a:xfrm>
            <a:custGeom>
              <a:avLst/>
              <a:gdLst/>
              <a:ahLst/>
              <a:cxnLst/>
              <a:rect l="l" t="t" r="r" b="b"/>
              <a:pathLst>
                <a:path w="1419" h="1364" extrusionOk="0">
                  <a:moveTo>
                    <a:pt x="363" y="1"/>
                  </a:moveTo>
                  <a:cubicBezTo>
                    <a:pt x="276" y="1"/>
                    <a:pt x="190" y="24"/>
                    <a:pt x="127" y="72"/>
                  </a:cubicBezTo>
                  <a:cubicBezTo>
                    <a:pt x="1" y="198"/>
                    <a:pt x="1" y="450"/>
                    <a:pt x="127" y="544"/>
                  </a:cubicBezTo>
                  <a:lnTo>
                    <a:pt x="820" y="1269"/>
                  </a:lnTo>
                  <a:cubicBezTo>
                    <a:pt x="883" y="1332"/>
                    <a:pt x="977" y="1363"/>
                    <a:pt x="1072" y="1363"/>
                  </a:cubicBezTo>
                  <a:cubicBezTo>
                    <a:pt x="1166" y="1363"/>
                    <a:pt x="1261" y="1332"/>
                    <a:pt x="1324" y="1269"/>
                  </a:cubicBezTo>
                  <a:cubicBezTo>
                    <a:pt x="1418" y="1143"/>
                    <a:pt x="1418" y="922"/>
                    <a:pt x="1324" y="796"/>
                  </a:cubicBezTo>
                  <a:lnTo>
                    <a:pt x="599" y="72"/>
                  </a:lnTo>
                  <a:cubicBezTo>
                    <a:pt x="536" y="24"/>
                    <a:pt x="450" y="1"/>
                    <a:pt x="36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" name="Google Shape;6460;p39"/>
            <p:cNvSpPr/>
            <p:nvPr/>
          </p:nvSpPr>
          <p:spPr>
            <a:xfrm>
              <a:off x="5380500" y="3287775"/>
              <a:ext cx="37050" cy="25975"/>
            </a:xfrm>
            <a:custGeom>
              <a:avLst/>
              <a:gdLst/>
              <a:ahLst/>
              <a:cxnLst/>
              <a:rect l="l" t="t" r="r" b="b"/>
              <a:pathLst>
                <a:path w="1482" h="1039" extrusionOk="0">
                  <a:moveTo>
                    <a:pt x="396" y="0"/>
                  </a:moveTo>
                  <a:cubicBezTo>
                    <a:pt x="267" y="0"/>
                    <a:pt x="132" y="81"/>
                    <a:pt x="64" y="195"/>
                  </a:cubicBezTo>
                  <a:cubicBezTo>
                    <a:pt x="1" y="353"/>
                    <a:pt x="64" y="573"/>
                    <a:pt x="221" y="668"/>
                  </a:cubicBezTo>
                  <a:lnTo>
                    <a:pt x="946" y="1015"/>
                  </a:lnTo>
                  <a:cubicBezTo>
                    <a:pt x="987" y="1031"/>
                    <a:pt x="1032" y="1039"/>
                    <a:pt x="1077" y="1039"/>
                  </a:cubicBezTo>
                  <a:cubicBezTo>
                    <a:pt x="1209" y="1039"/>
                    <a:pt x="1349" y="974"/>
                    <a:pt x="1419" y="857"/>
                  </a:cubicBezTo>
                  <a:cubicBezTo>
                    <a:pt x="1482" y="699"/>
                    <a:pt x="1419" y="447"/>
                    <a:pt x="1261" y="384"/>
                  </a:cubicBezTo>
                  <a:lnTo>
                    <a:pt x="536" y="38"/>
                  </a:lnTo>
                  <a:cubicBezTo>
                    <a:pt x="493" y="12"/>
                    <a:pt x="445" y="0"/>
                    <a:pt x="396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" name="Google Shape;6461;p39"/>
            <p:cNvSpPr/>
            <p:nvPr/>
          </p:nvSpPr>
          <p:spPr>
            <a:xfrm>
              <a:off x="5588450" y="3288075"/>
              <a:ext cx="37025" cy="26800"/>
            </a:xfrm>
            <a:custGeom>
              <a:avLst/>
              <a:gdLst/>
              <a:ahLst/>
              <a:cxnLst/>
              <a:rect l="l" t="t" r="r" b="b"/>
              <a:pathLst>
                <a:path w="1481" h="1072" extrusionOk="0">
                  <a:moveTo>
                    <a:pt x="1110" y="0"/>
                  </a:moveTo>
                  <a:cubicBezTo>
                    <a:pt x="1049" y="0"/>
                    <a:pt x="983" y="18"/>
                    <a:pt x="914" y="57"/>
                  </a:cubicBezTo>
                  <a:lnTo>
                    <a:pt x="221" y="404"/>
                  </a:lnTo>
                  <a:cubicBezTo>
                    <a:pt x="63" y="498"/>
                    <a:pt x="0" y="687"/>
                    <a:pt x="63" y="877"/>
                  </a:cubicBezTo>
                  <a:cubicBezTo>
                    <a:pt x="132" y="991"/>
                    <a:pt x="250" y="1072"/>
                    <a:pt x="382" y="1072"/>
                  </a:cubicBezTo>
                  <a:cubicBezTo>
                    <a:pt x="432" y="1072"/>
                    <a:pt x="484" y="1060"/>
                    <a:pt x="536" y="1034"/>
                  </a:cubicBezTo>
                  <a:lnTo>
                    <a:pt x="1260" y="687"/>
                  </a:lnTo>
                  <a:cubicBezTo>
                    <a:pt x="1418" y="593"/>
                    <a:pt x="1481" y="404"/>
                    <a:pt x="1418" y="215"/>
                  </a:cubicBezTo>
                  <a:cubicBezTo>
                    <a:pt x="1353" y="85"/>
                    <a:pt x="1244" y="0"/>
                    <a:pt x="111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Google Shape;6462;p39"/>
            <p:cNvSpPr/>
            <p:nvPr/>
          </p:nvSpPr>
          <p:spPr>
            <a:xfrm>
              <a:off x="5412025" y="3286350"/>
              <a:ext cx="177225" cy="243750"/>
            </a:xfrm>
            <a:custGeom>
              <a:avLst/>
              <a:gdLst/>
              <a:ahLst/>
              <a:cxnLst/>
              <a:rect l="l" t="t" r="r" b="b"/>
              <a:pathLst>
                <a:path w="7089" h="9750" extrusionOk="0">
                  <a:moveTo>
                    <a:pt x="3529" y="0"/>
                  </a:moveTo>
                  <a:cubicBezTo>
                    <a:pt x="3151" y="0"/>
                    <a:pt x="2836" y="315"/>
                    <a:pt x="2836" y="725"/>
                  </a:cubicBezTo>
                  <a:lnTo>
                    <a:pt x="2836" y="1418"/>
                  </a:lnTo>
                  <a:cubicBezTo>
                    <a:pt x="2836" y="1040"/>
                    <a:pt x="2520" y="725"/>
                    <a:pt x="2111" y="725"/>
                  </a:cubicBezTo>
                  <a:cubicBezTo>
                    <a:pt x="1733" y="725"/>
                    <a:pt x="1418" y="1040"/>
                    <a:pt x="1418" y="1418"/>
                  </a:cubicBezTo>
                  <a:lnTo>
                    <a:pt x="1418" y="2143"/>
                  </a:lnTo>
                  <a:cubicBezTo>
                    <a:pt x="1544" y="2143"/>
                    <a:pt x="1638" y="2080"/>
                    <a:pt x="1764" y="2080"/>
                  </a:cubicBezTo>
                  <a:lnTo>
                    <a:pt x="3497" y="2080"/>
                  </a:lnTo>
                  <a:cubicBezTo>
                    <a:pt x="4253" y="2080"/>
                    <a:pt x="4883" y="2710"/>
                    <a:pt x="4883" y="3466"/>
                  </a:cubicBezTo>
                  <a:cubicBezTo>
                    <a:pt x="4883" y="4096"/>
                    <a:pt x="4474" y="4600"/>
                    <a:pt x="3907" y="4758"/>
                  </a:cubicBezTo>
                  <a:cubicBezTo>
                    <a:pt x="4064" y="5073"/>
                    <a:pt x="4159" y="5482"/>
                    <a:pt x="4159" y="5860"/>
                  </a:cubicBezTo>
                  <a:cubicBezTo>
                    <a:pt x="4159" y="6081"/>
                    <a:pt x="4001" y="6238"/>
                    <a:pt x="3812" y="6238"/>
                  </a:cubicBezTo>
                  <a:cubicBezTo>
                    <a:pt x="3623" y="6238"/>
                    <a:pt x="3466" y="6081"/>
                    <a:pt x="3466" y="5860"/>
                  </a:cubicBezTo>
                  <a:cubicBezTo>
                    <a:pt x="3466" y="4915"/>
                    <a:pt x="2678" y="4128"/>
                    <a:pt x="1733" y="4128"/>
                  </a:cubicBezTo>
                  <a:lnTo>
                    <a:pt x="3466" y="4128"/>
                  </a:lnTo>
                  <a:cubicBezTo>
                    <a:pt x="3844" y="4128"/>
                    <a:pt x="4159" y="3812"/>
                    <a:pt x="4159" y="3434"/>
                  </a:cubicBezTo>
                  <a:cubicBezTo>
                    <a:pt x="4159" y="3025"/>
                    <a:pt x="3844" y="2710"/>
                    <a:pt x="3466" y="2710"/>
                  </a:cubicBezTo>
                  <a:lnTo>
                    <a:pt x="1733" y="2710"/>
                  </a:lnTo>
                  <a:cubicBezTo>
                    <a:pt x="788" y="2710"/>
                    <a:pt x="0" y="3497"/>
                    <a:pt x="0" y="4443"/>
                  </a:cubicBezTo>
                  <a:lnTo>
                    <a:pt x="0" y="5167"/>
                  </a:lnTo>
                  <a:cubicBezTo>
                    <a:pt x="0" y="6112"/>
                    <a:pt x="536" y="6963"/>
                    <a:pt x="1386" y="7372"/>
                  </a:cubicBezTo>
                  <a:lnTo>
                    <a:pt x="1386" y="8318"/>
                  </a:lnTo>
                  <a:cubicBezTo>
                    <a:pt x="977" y="8318"/>
                    <a:pt x="662" y="8633"/>
                    <a:pt x="662" y="9011"/>
                  </a:cubicBezTo>
                  <a:lnTo>
                    <a:pt x="662" y="9389"/>
                  </a:lnTo>
                  <a:cubicBezTo>
                    <a:pt x="662" y="9578"/>
                    <a:pt x="819" y="9735"/>
                    <a:pt x="1008" y="9735"/>
                  </a:cubicBezTo>
                  <a:lnTo>
                    <a:pt x="5860" y="9735"/>
                  </a:lnTo>
                  <a:cubicBezTo>
                    <a:pt x="5923" y="9745"/>
                    <a:pt x="5979" y="9749"/>
                    <a:pt x="6029" y="9749"/>
                  </a:cubicBezTo>
                  <a:cubicBezTo>
                    <a:pt x="6305" y="9749"/>
                    <a:pt x="6396" y="9612"/>
                    <a:pt x="6396" y="9452"/>
                  </a:cubicBezTo>
                  <a:lnTo>
                    <a:pt x="6396" y="9105"/>
                  </a:lnTo>
                  <a:cubicBezTo>
                    <a:pt x="6396" y="8696"/>
                    <a:pt x="6112" y="8381"/>
                    <a:pt x="5702" y="8381"/>
                  </a:cubicBezTo>
                  <a:lnTo>
                    <a:pt x="5702" y="7436"/>
                  </a:lnTo>
                  <a:cubicBezTo>
                    <a:pt x="6522" y="7057"/>
                    <a:pt x="7089" y="6175"/>
                    <a:pt x="7089" y="5230"/>
                  </a:cubicBezTo>
                  <a:lnTo>
                    <a:pt x="7089" y="2143"/>
                  </a:lnTo>
                  <a:cubicBezTo>
                    <a:pt x="7089" y="1733"/>
                    <a:pt x="6774" y="1418"/>
                    <a:pt x="6364" y="1418"/>
                  </a:cubicBezTo>
                  <a:cubicBezTo>
                    <a:pt x="5986" y="1418"/>
                    <a:pt x="5671" y="1733"/>
                    <a:pt x="5671" y="2143"/>
                  </a:cubicBezTo>
                  <a:lnTo>
                    <a:pt x="5671" y="1418"/>
                  </a:lnTo>
                  <a:cubicBezTo>
                    <a:pt x="5671" y="1040"/>
                    <a:pt x="5356" y="725"/>
                    <a:pt x="4946" y="725"/>
                  </a:cubicBezTo>
                  <a:cubicBezTo>
                    <a:pt x="4568" y="725"/>
                    <a:pt x="4253" y="1040"/>
                    <a:pt x="4253" y="1418"/>
                  </a:cubicBezTo>
                  <a:lnTo>
                    <a:pt x="4253" y="725"/>
                  </a:lnTo>
                  <a:cubicBezTo>
                    <a:pt x="4253" y="315"/>
                    <a:pt x="3938" y="0"/>
                    <a:pt x="35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881567" y="4817097"/>
            <a:ext cx="867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2860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69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40266" y="2742493"/>
            <a:ext cx="4149589" cy="577800"/>
          </a:xfrm>
        </p:spPr>
        <p:txBody>
          <a:bodyPr/>
          <a:lstStyle/>
          <a:p>
            <a:r>
              <a:rPr lang="en-US" sz="1800" dirty="0"/>
              <a:t>Green, G. (2017, April 29). </a:t>
            </a:r>
            <a:r>
              <a:rPr lang="en-US" sz="1800" i="1" dirty="0"/>
              <a:t>What are the Differences Between State and Government?</a:t>
            </a:r>
            <a:r>
              <a:rPr lang="en-US" sz="1800" dirty="0"/>
              <a:t> Life Persona. https://www.lifepersona.com/what-are-the-differences-between-state-and-government</a:t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10" name="Title 9"/>
          <p:cNvSpPr>
            <a:spLocks noGrp="1"/>
          </p:cNvSpPr>
          <p:nvPr>
            <p:ph type="ctrTitle" idx="9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83464" y="3176833"/>
            <a:ext cx="41666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arlow Condensed" charset="0"/>
              </a:rPr>
              <a:t>B. (2017, October 16). </a:t>
            </a:r>
            <a:r>
              <a:rPr lang="en-US" sz="1600" i="1" dirty="0">
                <a:latin typeface="Barlow Condensed" charset="0"/>
              </a:rPr>
              <a:t>Difference between State and Government</a:t>
            </a:r>
            <a:r>
              <a:rPr lang="en-US" sz="1600" dirty="0">
                <a:latin typeface="Barlow Condensed" charset="0"/>
              </a:rPr>
              <a:t>. Difference </a:t>
            </a:r>
            <a:r>
              <a:rPr lang="en-US" sz="1600" dirty="0" err="1">
                <a:latin typeface="Barlow Condensed" charset="0"/>
              </a:rPr>
              <a:t>Betweenz</a:t>
            </a:r>
            <a:r>
              <a:rPr lang="en-US" sz="1600" dirty="0">
                <a:latin typeface="Barlow Condensed" charset="0"/>
              </a:rPr>
              <a:t>. https://differencebetweenz.com/difference-between-state-and-government</a:t>
            </a:r>
            <a:r>
              <a:rPr lang="en-US" sz="1600" dirty="0"/>
              <a:t>/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7997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p26"/>
          <p:cNvSpPr txBox="1">
            <a:spLocks noGrp="1"/>
          </p:cNvSpPr>
          <p:nvPr>
            <p:ph type="ctrTitle"/>
          </p:nvPr>
        </p:nvSpPr>
        <p:spPr>
          <a:xfrm>
            <a:off x="1795512" y="1545452"/>
            <a:ext cx="5553000" cy="205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THANKS!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8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0" name="Google Shape;8390;p4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51063" y="2123075"/>
            <a:ext cx="2241874" cy="89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4"/>
          <p:cNvSpPr txBox="1">
            <a:spLocks noGrp="1"/>
          </p:cNvSpPr>
          <p:nvPr>
            <p:ph type="ctrTitle" idx="9"/>
          </p:nvPr>
        </p:nvSpPr>
        <p:spPr>
          <a:xfrm>
            <a:off x="4042304" y="866897"/>
            <a:ext cx="2737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54132"/>
                </a:solidFill>
              </a:rPr>
              <a:t>TABLE OF CONTENTS</a:t>
            </a:r>
            <a:endParaRPr dirty="0">
              <a:solidFill>
                <a:srgbClr val="F54132"/>
              </a:solidFill>
            </a:endParaRPr>
          </a:p>
        </p:txBody>
      </p:sp>
      <p:sp>
        <p:nvSpPr>
          <p:cNvPr id="352" name="Google Shape;352;p14"/>
          <p:cNvSpPr txBox="1">
            <a:spLocks noGrp="1"/>
          </p:cNvSpPr>
          <p:nvPr>
            <p:ph type="ctrTitle"/>
          </p:nvPr>
        </p:nvSpPr>
        <p:spPr>
          <a:xfrm>
            <a:off x="4098864" y="1441596"/>
            <a:ext cx="6807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/>
              <a:t>The state</a:t>
            </a:r>
            <a:endParaRPr dirty="0"/>
          </a:p>
        </p:txBody>
      </p:sp>
      <p:sp>
        <p:nvSpPr>
          <p:cNvPr id="353" name="Google Shape;353;p14"/>
          <p:cNvSpPr txBox="1">
            <a:spLocks noGrp="1"/>
          </p:cNvSpPr>
          <p:nvPr>
            <p:ph type="title" idx="2"/>
          </p:nvPr>
        </p:nvSpPr>
        <p:spPr>
          <a:xfrm>
            <a:off x="2385714" y="1448414"/>
            <a:ext cx="14607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latin typeface="Barlow Condensed"/>
                <a:ea typeface="Barlow Condensed"/>
                <a:cs typeface="Barlow Condensed"/>
                <a:sym typeface="Barlow Condensed"/>
              </a:rPr>
              <a:t>01</a:t>
            </a:r>
            <a:endParaRPr dirty="0"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354" name="Google Shape;354;p14"/>
          <p:cNvSpPr txBox="1">
            <a:spLocks noGrp="1"/>
          </p:cNvSpPr>
          <p:nvPr>
            <p:ph type="ctrTitle" idx="3"/>
          </p:nvPr>
        </p:nvSpPr>
        <p:spPr>
          <a:xfrm>
            <a:off x="4127144" y="2078565"/>
            <a:ext cx="6807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/>
              <a:t>The Government</a:t>
            </a:r>
            <a:endParaRPr dirty="0"/>
          </a:p>
        </p:txBody>
      </p:sp>
      <p:sp>
        <p:nvSpPr>
          <p:cNvPr id="355" name="Google Shape;355;p14"/>
          <p:cNvSpPr txBox="1">
            <a:spLocks noGrp="1"/>
          </p:cNvSpPr>
          <p:nvPr>
            <p:ph type="ctrTitle" idx="5"/>
          </p:nvPr>
        </p:nvSpPr>
        <p:spPr>
          <a:xfrm>
            <a:off x="4089437" y="2715535"/>
            <a:ext cx="6807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</a:t>
            </a:r>
            <a:r>
              <a:rPr lang="es" dirty="0" smtClean="0"/>
              <a:t>he difference between them</a:t>
            </a:r>
            <a:endParaRPr dirty="0"/>
          </a:p>
        </p:txBody>
      </p:sp>
      <p:sp>
        <p:nvSpPr>
          <p:cNvPr id="356" name="Google Shape;356;p14"/>
          <p:cNvSpPr txBox="1">
            <a:spLocks noGrp="1"/>
          </p:cNvSpPr>
          <p:nvPr>
            <p:ph type="title" idx="4"/>
          </p:nvPr>
        </p:nvSpPr>
        <p:spPr>
          <a:xfrm>
            <a:off x="2413995" y="2123091"/>
            <a:ext cx="14607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latin typeface="Barlow Condensed"/>
                <a:ea typeface="Barlow Condensed"/>
                <a:cs typeface="Barlow Condensed"/>
                <a:sym typeface="Barlow Condensed"/>
              </a:rPr>
              <a:t>02</a:t>
            </a:r>
            <a:endParaRPr dirty="0"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357" name="Google Shape;357;p14"/>
          <p:cNvSpPr txBox="1">
            <a:spLocks noGrp="1"/>
          </p:cNvSpPr>
          <p:nvPr>
            <p:ph type="title" idx="6"/>
          </p:nvPr>
        </p:nvSpPr>
        <p:spPr>
          <a:xfrm>
            <a:off x="2357435" y="2750633"/>
            <a:ext cx="14607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Barlow Condensed"/>
                <a:ea typeface="Barlow Condensed"/>
                <a:cs typeface="Barlow Condensed"/>
                <a:sym typeface="Barlow Condensed"/>
              </a:rPr>
              <a:t>03</a:t>
            </a:r>
            <a:endParaRPr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358" name="Google Shape;358;p14"/>
          <p:cNvSpPr txBox="1">
            <a:spLocks noGrp="1"/>
          </p:cNvSpPr>
          <p:nvPr>
            <p:ph type="ctrTitle" idx="7"/>
          </p:nvPr>
        </p:nvSpPr>
        <p:spPr>
          <a:xfrm>
            <a:off x="4127145" y="3343077"/>
            <a:ext cx="6807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Conclusion </a:t>
            </a:r>
            <a:endParaRPr dirty="0"/>
          </a:p>
        </p:txBody>
      </p:sp>
      <p:sp>
        <p:nvSpPr>
          <p:cNvPr id="359" name="Google Shape;359;p14"/>
          <p:cNvSpPr txBox="1">
            <a:spLocks noGrp="1"/>
          </p:cNvSpPr>
          <p:nvPr>
            <p:ph type="title" idx="8"/>
          </p:nvPr>
        </p:nvSpPr>
        <p:spPr>
          <a:xfrm>
            <a:off x="2423422" y="3340468"/>
            <a:ext cx="14607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latin typeface="Barlow Condensed"/>
                <a:ea typeface="Barlow Condensed"/>
                <a:cs typeface="Barlow Condensed"/>
                <a:sym typeface="Barlow Condensed"/>
              </a:rPr>
              <a:t>04</a:t>
            </a:r>
            <a:endParaRPr dirty="0"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43200" y="3968685"/>
            <a:ext cx="1131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>
                <a:latin typeface="Barlow Condensed" charset="0"/>
              </a:rPr>
              <a:t>05</a:t>
            </a:r>
            <a:endParaRPr lang="en-US" sz="3600" dirty="0">
              <a:latin typeface="Barlow Condensed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42062" y="3968685"/>
            <a:ext cx="4138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arlow Condensed" charset="0"/>
              </a:rPr>
              <a:t>References </a:t>
            </a:r>
            <a:endParaRPr lang="en-US" sz="3600" dirty="0">
              <a:latin typeface="Barlow Condensed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61196" y="4845377"/>
            <a:ext cx="122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5"/>
          <p:cNvSpPr txBox="1">
            <a:spLocks noGrp="1"/>
          </p:cNvSpPr>
          <p:nvPr>
            <p:ph type="ctrTitle"/>
          </p:nvPr>
        </p:nvSpPr>
        <p:spPr>
          <a:xfrm>
            <a:off x="4308049" y="2067485"/>
            <a:ext cx="3294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</a:t>
            </a:r>
            <a:r>
              <a:rPr lang="es" dirty="0" smtClean="0"/>
              <a:t>he state </a:t>
            </a:r>
            <a:endParaRPr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24" y="1607160"/>
            <a:ext cx="4620456" cy="31345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77872" y="4854804"/>
            <a:ext cx="169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18753" y="1973217"/>
            <a:ext cx="3294300" cy="577800"/>
          </a:xfrm>
        </p:spPr>
        <p:txBody>
          <a:bodyPr/>
          <a:lstStyle/>
          <a:p>
            <a:r>
              <a:rPr lang="en-US" dirty="0" smtClean="0"/>
              <a:t>The Government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01" y="1774301"/>
            <a:ext cx="4564879" cy="27485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56981" y="4845377"/>
            <a:ext cx="103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52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42646" y="1688687"/>
            <a:ext cx="5553000" cy="2052600"/>
          </a:xfrm>
        </p:spPr>
        <p:txBody>
          <a:bodyPr/>
          <a:lstStyle/>
          <a:p>
            <a:r>
              <a:rPr lang="en-US" sz="4000" b="1" dirty="0" smtClean="0"/>
              <a:t>The main differences between the state and the government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861196" y="4760536"/>
            <a:ext cx="1414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90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92511" y="1935511"/>
            <a:ext cx="3294300" cy="577800"/>
          </a:xfrm>
        </p:spPr>
        <p:txBody>
          <a:bodyPr/>
          <a:lstStyle/>
          <a:p>
            <a:pPr algn="l"/>
            <a:r>
              <a:rPr lang="en-US" sz="3600" b="1" dirty="0"/>
              <a:t>Government is only an element of the state</a:t>
            </a:r>
            <a:endParaRPr lang="en-US" sz="3600" dirty="0"/>
          </a:p>
        </p:txBody>
      </p:sp>
      <p:grpSp>
        <p:nvGrpSpPr>
          <p:cNvPr id="4" name="Google Shape;4722;p35"/>
          <p:cNvGrpSpPr/>
          <p:nvPr/>
        </p:nvGrpSpPr>
        <p:grpSpPr>
          <a:xfrm>
            <a:off x="1435874" y="1897375"/>
            <a:ext cx="2117793" cy="1956892"/>
            <a:chOff x="1186975" y="238125"/>
            <a:chExt cx="5244275" cy="5238325"/>
          </a:xfrm>
        </p:grpSpPr>
        <p:sp>
          <p:nvSpPr>
            <p:cNvPr id="5" name="Google Shape;4723;p35"/>
            <p:cNvSpPr/>
            <p:nvPr/>
          </p:nvSpPr>
          <p:spPr>
            <a:xfrm>
              <a:off x="1188450" y="238125"/>
              <a:ext cx="3198750" cy="2628625"/>
            </a:xfrm>
            <a:custGeom>
              <a:avLst/>
              <a:gdLst/>
              <a:ahLst/>
              <a:cxnLst/>
              <a:rect l="l" t="t" r="r" b="b"/>
              <a:pathLst>
                <a:path w="127950" h="105145" extrusionOk="0">
                  <a:moveTo>
                    <a:pt x="18697" y="0"/>
                  </a:moveTo>
                  <a:cubicBezTo>
                    <a:pt x="8371" y="0"/>
                    <a:pt x="1" y="8371"/>
                    <a:pt x="1" y="18697"/>
                  </a:cubicBezTo>
                  <a:lnTo>
                    <a:pt x="1" y="105145"/>
                  </a:lnTo>
                  <a:lnTo>
                    <a:pt x="36857" y="105145"/>
                  </a:lnTo>
                  <a:cubicBezTo>
                    <a:pt x="35719" y="102283"/>
                    <a:pt x="35385" y="99165"/>
                    <a:pt x="35897" y="96130"/>
                  </a:cubicBezTo>
                  <a:cubicBezTo>
                    <a:pt x="37137" y="88648"/>
                    <a:pt x="43398" y="82793"/>
                    <a:pt x="50957" y="82096"/>
                  </a:cubicBezTo>
                  <a:cubicBezTo>
                    <a:pt x="51501" y="82045"/>
                    <a:pt x="52041" y="82020"/>
                    <a:pt x="52575" y="82020"/>
                  </a:cubicBezTo>
                  <a:cubicBezTo>
                    <a:pt x="61906" y="82020"/>
                    <a:pt x="69475" y="89593"/>
                    <a:pt x="69475" y="98926"/>
                  </a:cubicBezTo>
                  <a:cubicBezTo>
                    <a:pt x="69475" y="101055"/>
                    <a:pt x="69070" y="103165"/>
                    <a:pt x="68283" y="105145"/>
                  </a:cubicBezTo>
                  <a:lnTo>
                    <a:pt x="105145" y="105145"/>
                  </a:lnTo>
                  <a:lnTo>
                    <a:pt x="105145" y="68419"/>
                  </a:lnTo>
                  <a:cubicBezTo>
                    <a:pt x="106958" y="69088"/>
                    <a:pt x="108908" y="69476"/>
                    <a:pt x="110955" y="69476"/>
                  </a:cubicBezTo>
                  <a:cubicBezTo>
                    <a:pt x="111990" y="69476"/>
                    <a:pt x="113050" y="69377"/>
                    <a:pt x="114130" y="69164"/>
                  </a:cubicBezTo>
                  <a:cubicBezTo>
                    <a:pt x="121952" y="67632"/>
                    <a:pt x="127801" y="60687"/>
                    <a:pt x="127866" y="52715"/>
                  </a:cubicBezTo>
                  <a:cubicBezTo>
                    <a:pt x="127950" y="43313"/>
                    <a:pt x="120348" y="35664"/>
                    <a:pt x="110964" y="35664"/>
                  </a:cubicBezTo>
                  <a:cubicBezTo>
                    <a:pt x="108979" y="35670"/>
                    <a:pt x="107005" y="36028"/>
                    <a:pt x="105145" y="36720"/>
                  </a:cubicBezTo>
                  <a:lnTo>
                    <a:pt x="105145" y="0"/>
                  </a:lnTo>
                  <a:close/>
                </a:path>
              </a:pathLst>
            </a:custGeom>
            <a:solidFill>
              <a:srgbClr val="667E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" name="Google Shape;4724;p35"/>
            <p:cNvSpPr/>
            <p:nvPr/>
          </p:nvSpPr>
          <p:spPr>
            <a:xfrm>
              <a:off x="1186975" y="2279750"/>
              <a:ext cx="2628625" cy="3196700"/>
            </a:xfrm>
            <a:custGeom>
              <a:avLst/>
              <a:gdLst/>
              <a:ahLst/>
              <a:cxnLst/>
              <a:rect l="l" t="t" r="r" b="b"/>
              <a:pathLst>
                <a:path w="105145" h="127868" extrusionOk="0">
                  <a:moveTo>
                    <a:pt x="52573" y="1"/>
                  </a:moveTo>
                  <a:cubicBezTo>
                    <a:pt x="43236" y="1"/>
                    <a:pt x="35664" y="7567"/>
                    <a:pt x="35664" y="16910"/>
                  </a:cubicBezTo>
                  <a:cubicBezTo>
                    <a:pt x="35670" y="18895"/>
                    <a:pt x="36028" y="20862"/>
                    <a:pt x="36720" y="22722"/>
                  </a:cubicBezTo>
                  <a:lnTo>
                    <a:pt x="0" y="22722"/>
                  </a:lnTo>
                  <a:lnTo>
                    <a:pt x="0" y="110011"/>
                  </a:lnTo>
                  <a:cubicBezTo>
                    <a:pt x="0" y="119872"/>
                    <a:pt x="7995" y="127867"/>
                    <a:pt x="17862" y="127867"/>
                  </a:cubicBezTo>
                  <a:lnTo>
                    <a:pt x="105145" y="127867"/>
                  </a:lnTo>
                  <a:lnTo>
                    <a:pt x="105145" y="91010"/>
                  </a:lnTo>
                  <a:cubicBezTo>
                    <a:pt x="103158" y="91801"/>
                    <a:pt x="101044" y="92206"/>
                    <a:pt x="98916" y="92206"/>
                  </a:cubicBezTo>
                  <a:cubicBezTo>
                    <a:pt x="98350" y="92206"/>
                    <a:pt x="97782" y="92177"/>
                    <a:pt x="97215" y="92119"/>
                  </a:cubicBezTo>
                  <a:cubicBezTo>
                    <a:pt x="88869" y="91267"/>
                    <a:pt x="82269" y="84184"/>
                    <a:pt x="82024" y="75802"/>
                  </a:cubicBezTo>
                  <a:cubicBezTo>
                    <a:pt x="81744" y="66233"/>
                    <a:pt x="89417" y="58393"/>
                    <a:pt x="98920" y="58393"/>
                  </a:cubicBezTo>
                  <a:cubicBezTo>
                    <a:pt x="101055" y="58393"/>
                    <a:pt x="103159" y="58792"/>
                    <a:pt x="105139" y="59585"/>
                  </a:cubicBezTo>
                  <a:lnTo>
                    <a:pt x="105139" y="22728"/>
                  </a:lnTo>
                  <a:lnTo>
                    <a:pt x="68419" y="22728"/>
                  </a:lnTo>
                  <a:cubicBezTo>
                    <a:pt x="69427" y="19992"/>
                    <a:pt x="69796" y="16951"/>
                    <a:pt x="69164" y="13738"/>
                  </a:cubicBezTo>
                  <a:cubicBezTo>
                    <a:pt x="67632" y="5922"/>
                    <a:pt x="60686" y="73"/>
                    <a:pt x="52715" y="2"/>
                  </a:cubicBezTo>
                  <a:cubicBezTo>
                    <a:pt x="52668" y="1"/>
                    <a:pt x="52620" y="1"/>
                    <a:pt x="52573" y="1"/>
                  </a:cubicBezTo>
                  <a:close/>
                </a:path>
              </a:pathLst>
            </a:custGeom>
            <a:solidFill>
              <a:srgbClr val="A5B7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" name="Google Shape;4725;p35"/>
            <p:cNvSpPr/>
            <p:nvPr/>
          </p:nvSpPr>
          <p:spPr>
            <a:xfrm>
              <a:off x="3802600" y="239450"/>
              <a:ext cx="2628650" cy="3196825"/>
            </a:xfrm>
            <a:custGeom>
              <a:avLst/>
              <a:gdLst/>
              <a:ahLst/>
              <a:cxnLst/>
              <a:rect l="l" t="t" r="r" b="b"/>
              <a:pathLst>
                <a:path w="105146" h="127873" extrusionOk="0">
                  <a:moveTo>
                    <a:pt x="1" y="1"/>
                  </a:moveTo>
                  <a:lnTo>
                    <a:pt x="1" y="36857"/>
                  </a:lnTo>
                  <a:cubicBezTo>
                    <a:pt x="1988" y="36066"/>
                    <a:pt x="4101" y="35662"/>
                    <a:pt x="6229" y="35662"/>
                  </a:cubicBezTo>
                  <a:cubicBezTo>
                    <a:pt x="6796" y="35662"/>
                    <a:pt x="7364" y="35691"/>
                    <a:pt x="7930" y="35748"/>
                  </a:cubicBezTo>
                  <a:cubicBezTo>
                    <a:pt x="16277" y="36595"/>
                    <a:pt x="22877" y="43684"/>
                    <a:pt x="23121" y="52066"/>
                  </a:cubicBezTo>
                  <a:cubicBezTo>
                    <a:pt x="23396" y="61635"/>
                    <a:pt x="15722" y="69481"/>
                    <a:pt x="6219" y="69481"/>
                  </a:cubicBezTo>
                  <a:cubicBezTo>
                    <a:pt x="4091" y="69475"/>
                    <a:pt x="1980" y="69076"/>
                    <a:pt x="1" y="68289"/>
                  </a:cubicBezTo>
                  <a:lnTo>
                    <a:pt x="1" y="105145"/>
                  </a:lnTo>
                  <a:lnTo>
                    <a:pt x="36720" y="105145"/>
                  </a:lnTo>
                  <a:cubicBezTo>
                    <a:pt x="35719" y="107882"/>
                    <a:pt x="35343" y="110916"/>
                    <a:pt x="35975" y="114130"/>
                  </a:cubicBezTo>
                  <a:cubicBezTo>
                    <a:pt x="37513" y="121952"/>
                    <a:pt x="44459" y="127801"/>
                    <a:pt x="52424" y="127872"/>
                  </a:cubicBezTo>
                  <a:cubicBezTo>
                    <a:pt x="52472" y="127873"/>
                    <a:pt x="52519" y="127873"/>
                    <a:pt x="52567" y="127873"/>
                  </a:cubicBezTo>
                  <a:cubicBezTo>
                    <a:pt x="61909" y="127873"/>
                    <a:pt x="69481" y="120301"/>
                    <a:pt x="69481" y="110964"/>
                  </a:cubicBezTo>
                  <a:cubicBezTo>
                    <a:pt x="69475" y="108979"/>
                    <a:pt x="69118" y="107005"/>
                    <a:pt x="68426" y="105145"/>
                  </a:cubicBezTo>
                  <a:lnTo>
                    <a:pt x="105145" y="105145"/>
                  </a:lnTo>
                  <a:lnTo>
                    <a:pt x="105145" y="16354"/>
                  </a:lnTo>
                  <a:cubicBezTo>
                    <a:pt x="105140" y="7328"/>
                    <a:pt x="97818" y="1"/>
                    <a:pt x="88786" y="1"/>
                  </a:cubicBezTo>
                  <a:close/>
                </a:path>
              </a:pathLst>
            </a:custGeom>
            <a:solidFill>
              <a:srgbClr val="CFD9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" name="Google Shape;4726;p35"/>
            <p:cNvSpPr/>
            <p:nvPr/>
          </p:nvSpPr>
          <p:spPr>
            <a:xfrm>
              <a:off x="3232500" y="2847950"/>
              <a:ext cx="3198600" cy="2628500"/>
            </a:xfrm>
            <a:custGeom>
              <a:avLst/>
              <a:gdLst/>
              <a:ahLst/>
              <a:cxnLst/>
              <a:rect l="l" t="t" r="r" b="b"/>
              <a:pathLst>
                <a:path w="127944" h="105140" extrusionOk="0">
                  <a:moveTo>
                    <a:pt x="22805" y="0"/>
                  </a:moveTo>
                  <a:lnTo>
                    <a:pt x="22805" y="36720"/>
                  </a:lnTo>
                  <a:cubicBezTo>
                    <a:pt x="20992" y="36051"/>
                    <a:pt x="19042" y="35663"/>
                    <a:pt x="16995" y="35663"/>
                  </a:cubicBezTo>
                  <a:cubicBezTo>
                    <a:pt x="15960" y="35663"/>
                    <a:pt x="14900" y="35762"/>
                    <a:pt x="13820" y="35975"/>
                  </a:cubicBezTo>
                  <a:cubicBezTo>
                    <a:pt x="5998" y="37513"/>
                    <a:pt x="150" y="44453"/>
                    <a:pt x="78" y="52424"/>
                  </a:cubicBezTo>
                  <a:cubicBezTo>
                    <a:pt x="1" y="61826"/>
                    <a:pt x="7602" y="69481"/>
                    <a:pt x="16986" y="69481"/>
                  </a:cubicBezTo>
                  <a:cubicBezTo>
                    <a:pt x="18971" y="69475"/>
                    <a:pt x="20945" y="69117"/>
                    <a:pt x="22805" y="68420"/>
                  </a:cubicBezTo>
                  <a:lnTo>
                    <a:pt x="22805" y="105139"/>
                  </a:lnTo>
                  <a:lnTo>
                    <a:pt x="108943" y="105139"/>
                  </a:lnTo>
                  <a:cubicBezTo>
                    <a:pt x="119436" y="105139"/>
                    <a:pt x="127944" y="96631"/>
                    <a:pt x="127944" y="86138"/>
                  </a:cubicBezTo>
                  <a:lnTo>
                    <a:pt x="127944" y="0"/>
                  </a:lnTo>
                  <a:lnTo>
                    <a:pt x="91087" y="0"/>
                  </a:lnTo>
                  <a:cubicBezTo>
                    <a:pt x="92088" y="2510"/>
                    <a:pt x="92470" y="5235"/>
                    <a:pt x="92196" y="7924"/>
                  </a:cubicBezTo>
                  <a:cubicBezTo>
                    <a:pt x="91343" y="16271"/>
                    <a:pt x="84260" y="22870"/>
                    <a:pt x="75878" y="23115"/>
                  </a:cubicBezTo>
                  <a:cubicBezTo>
                    <a:pt x="75708" y="23120"/>
                    <a:pt x="75539" y="23122"/>
                    <a:pt x="75370" y="23122"/>
                  </a:cubicBezTo>
                  <a:cubicBezTo>
                    <a:pt x="66033" y="23122"/>
                    <a:pt x="58469" y="15553"/>
                    <a:pt x="58469" y="6219"/>
                  </a:cubicBezTo>
                  <a:cubicBezTo>
                    <a:pt x="58469" y="4084"/>
                    <a:pt x="58869" y="1980"/>
                    <a:pt x="59662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975835" y="4769963"/>
            <a:ext cx="169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37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62193" y="2010924"/>
            <a:ext cx="3346516" cy="577800"/>
          </a:xfrm>
        </p:spPr>
        <p:txBody>
          <a:bodyPr/>
          <a:lstStyle/>
          <a:p>
            <a:pPr algn="l"/>
            <a:r>
              <a:rPr lang="en-US" sz="3600" b="1" dirty="0"/>
              <a:t>State is Permanent, Government is Temporary</a:t>
            </a:r>
            <a:endParaRPr lang="en-US" sz="3600" dirty="0"/>
          </a:p>
        </p:txBody>
      </p:sp>
      <p:grpSp>
        <p:nvGrpSpPr>
          <p:cNvPr id="10" name="Google Shape;6420;p39"/>
          <p:cNvGrpSpPr/>
          <p:nvPr/>
        </p:nvGrpSpPr>
        <p:grpSpPr>
          <a:xfrm>
            <a:off x="1193010" y="1395167"/>
            <a:ext cx="2772135" cy="2815893"/>
            <a:chOff x="1674750" y="3254050"/>
            <a:chExt cx="294575" cy="295375"/>
          </a:xfrm>
        </p:grpSpPr>
        <p:sp>
          <p:nvSpPr>
            <p:cNvPr id="11" name="Google Shape;6421;p39"/>
            <p:cNvSpPr/>
            <p:nvPr/>
          </p:nvSpPr>
          <p:spPr>
            <a:xfrm>
              <a:off x="1691275" y="3351700"/>
              <a:ext cx="278050" cy="197725"/>
            </a:xfrm>
            <a:custGeom>
              <a:avLst/>
              <a:gdLst/>
              <a:ahLst/>
              <a:cxnLst/>
              <a:rect l="l" t="t" r="r" b="b"/>
              <a:pathLst>
                <a:path w="11122" h="7909" extrusionOk="0">
                  <a:moveTo>
                    <a:pt x="10535" y="0"/>
                  </a:moveTo>
                  <a:cubicBezTo>
                    <a:pt x="10489" y="0"/>
                    <a:pt x="10442" y="10"/>
                    <a:pt x="10397" y="33"/>
                  </a:cubicBezTo>
                  <a:cubicBezTo>
                    <a:pt x="10208" y="64"/>
                    <a:pt x="10114" y="253"/>
                    <a:pt x="10177" y="474"/>
                  </a:cubicBezTo>
                  <a:cubicBezTo>
                    <a:pt x="10334" y="978"/>
                    <a:pt x="10429" y="1482"/>
                    <a:pt x="10429" y="1986"/>
                  </a:cubicBezTo>
                  <a:cubicBezTo>
                    <a:pt x="10429" y="4885"/>
                    <a:pt x="8066" y="7247"/>
                    <a:pt x="5199" y="7247"/>
                  </a:cubicBezTo>
                  <a:cubicBezTo>
                    <a:pt x="3561" y="7247"/>
                    <a:pt x="2017" y="6397"/>
                    <a:pt x="1072" y="5137"/>
                  </a:cubicBezTo>
                  <a:lnTo>
                    <a:pt x="1733" y="5137"/>
                  </a:lnTo>
                  <a:cubicBezTo>
                    <a:pt x="1922" y="5137"/>
                    <a:pt x="2080" y="4979"/>
                    <a:pt x="2080" y="4790"/>
                  </a:cubicBezTo>
                  <a:cubicBezTo>
                    <a:pt x="2080" y="4601"/>
                    <a:pt x="1922" y="4443"/>
                    <a:pt x="1733" y="4443"/>
                  </a:cubicBezTo>
                  <a:lnTo>
                    <a:pt x="347" y="4443"/>
                  </a:lnTo>
                  <a:cubicBezTo>
                    <a:pt x="158" y="4443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47" y="6523"/>
                  </a:cubicBezTo>
                  <a:cubicBezTo>
                    <a:pt x="536" y="6523"/>
                    <a:pt x="694" y="6365"/>
                    <a:pt x="694" y="6176"/>
                  </a:cubicBezTo>
                  <a:lnTo>
                    <a:pt x="694" y="5767"/>
                  </a:lnTo>
                  <a:cubicBezTo>
                    <a:pt x="1796" y="7090"/>
                    <a:pt x="3466" y="7909"/>
                    <a:pt x="5199" y="7909"/>
                  </a:cubicBezTo>
                  <a:cubicBezTo>
                    <a:pt x="8412" y="7909"/>
                    <a:pt x="11122" y="5231"/>
                    <a:pt x="11122" y="1986"/>
                  </a:cubicBezTo>
                  <a:cubicBezTo>
                    <a:pt x="11122" y="1419"/>
                    <a:pt x="10996" y="820"/>
                    <a:pt x="10838" y="222"/>
                  </a:cubicBezTo>
                  <a:cubicBezTo>
                    <a:pt x="10814" y="102"/>
                    <a:pt x="10681" y="0"/>
                    <a:pt x="10535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6422;p39"/>
            <p:cNvSpPr/>
            <p:nvPr/>
          </p:nvSpPr>
          <p:spPr>
            <a:xfrm>
              <a:off x="1674750" y="3254050"/>
              <a:ext cx="277250" cy="197900"/>
            </a:xfrm>
            <a:custGeom>
              <a:avLst/>
              <a:gdLst/>
              <a:ahLst/>
              <a:cxnLst/>
              <a:rect l="l" t="t" r="r" b="b"/>
              <a:pathLst>
                <a:path w="11090" h="7916" extrusionOk="0">
                  <a:moveTo>
                    <a:pt x="5891" y="1"/>
                  </a:moveTo>
                  <a:cubicBezTo>
                    <a:pt x="2678" y="1"/>
                    <a:pt x="0" y="2679"/>
                    <a:pt x="0" y="5892"/>
                  </a:cubicBezTo>
                  <a:cubicBezTo>
                    <a:pt x="0" y="6491"/>
                    <a:pt x="126" y="7089"/>
                    <a:pt x="284" y="7656"/>
                  </a:cubicBezTo>
                  <a:cubicBezTo>
                    <a:pt x="310" y="7842"/>
                    <a:pt x="448" y="7916"/>
                    <a:pt x="604" y="7916"/>
                  </a:cubicBezTo>
                  <a:cubicBezTo>
                    <a:pt x="633" y="7916"/>
                    <a:pt x="663" y="7913"/>
                    <a:pt x="693" y="7908"/>
                  </a:cubicBezTo>
                  <a:cubicBezTo>
                    <a:pt x="882" y="7877"/>
                    <a:pt x="977" y="7656"/>
                    <a:pt x="945" y="7467"/>
                  </a:cubicBezTo>
                  <a:cubicBezTo>
                    <a:pt x="788" y="6963"/>
                    <a:pt x="662" y="6459"/>
                    <a:pt x="662" y="5892"/>
                  </a:cubicBezTo>
                  <a:cubicBezTo>
                    <a:pt x="662" y="3025"/>
                    <a:pt x="3025" y="662"/>
                    <a:pt x="5891" y="662"/>
                  </a:cubicBezTo>
                  <a:cubicBezTo>
                    <a:pt x="7561" y="662"/>
                    <a:pt x="9105" y="1481"/>
                    <a:pt x="10050" y="2742"/>
                  </a:cubicBezTo>
                  <a:lnTo>
                    <a:pt x="9357" y="2742"/>
                  </a:lnTo>
                  <a:cubicBezTo>
                    <a:pt x="9168" y="2742"/>
                    <a:pt x="9010" y="2899"/>
                    <a:pt x="9010" y="3088"/>
                  </a:cubicBezTo>
                  <a:cubicBezTo>
                    <a:pt x="9010" y="3309"/>
                    <a:pt x="9168" y="3466"/>
                    <a:pt x="9357" y="3466"/>
                  </a:cubicBezTo>
                  <a:lnTo>
                    <a:pt x="10743" y="3466"/>
                  </a:lnTo>
                  <a:cubicBezTo>
                    <a:pt x="10932" y="3466"/>
                    <a:pt x="11090" y="3309"/>
                    <a:pt x="11090" y="3088"/>
                  </a:cubicBezTo>
                  <a:lnTo>
                    <a:pt x="11090" y="1733"/>
                  </a:lnTo>
                  <a:cubicBezTo>
                    <a:pt x="11090" y="1513"/>
                    <a:pt x="10932" y="1355"/>
                    <a:pt x="10743" y="1355"/>
                  </a:cubicBezTo>
                  <a:cubicBezTo>
                    <a:pt x="10554" y="1355"/>
                    <a:pt x="10397" y="1513"/>
                    <a:pt x="10397" y="1733"/>
                  </a:cubicBezTo>
                  <a:lnTo>
                    <a:pt x="10397" y="2111"/>
                  </a:lnTo>
                  <a:cubicBezTo>
                    <a:pt x="9294" y="820"/>
                    <a:pt x="7624" y="1"/>
                    <a:pt x="589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6423;p39"/>
            <p:cNvSpPr/>
            <p:nvPr/>
          </p:nvSpPr>
          <p:spPr>
            <a:xfrm>
              <a:off x="1727500" y="3306825"/>
              <a:ext cx="189075" cy="189050"/>
            </a:xfrm>
            <a:custGeom>
              <a:avLst/>
              <a:gdLst/>
              <a:ahLst/>
              <a:cxnLst/>
              <a:rect l="l" t="t" r="r" b="b"/>
              <a:pathLst>
                <a:path w="7563" h="7562" extrusionOk="0">
                  <a:moveTo>
                    <a:pt x="3750" y="2048"/>
                  </a:moveTo>
                  <a:cubicBezTo>
                    <a:pt x="3939" y="2048"/>
                    <a:pt x="4097" y="2206"/>
                    <a:pt x="4097" y="2426"/>
                  </a:cubicBezTo>
                  <a:lnTo>
                    <a:pt x="4097" y="3435"/>
                  </a:lnTo>
                  <a:lnTo>
                    <a:pt x="4475" y="3435"/>
                  </a:lnTo>
                  <a:cubicBezTo>
                    <a:pt x="4664" y="3435"/>
                    <a:pt x="4821" y="3592"/>
                    <a:pt x="4821" y="3781"/>
                  </a:cubicBezTo>
                  <a:cubicBezTo>
                    <a:pt x="4821" y="4002"/>
                    <a:pt x="4664" y="4159"/>
                    <a:pt x="4475" y="4159"/>
                  </a:cubicBezTo>
                  <a:lnTo>
                    <a:pt x="3750" y="4159"/>
                  </a:lnTo>
                  <a:cubicBezTo>
                    <a:pt x="3561" y="4159"/>
                    <a:pt x="3403" y="4002"/>
                    <a:pt x="3403" y="3781"/>
                  </a:cubicBezTo>
                  <a:lnTo>
                    <a:pt x="3403" y="2426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3435" y="0"/>
                  </a:moveTo>
                  <a:cubicBezTo>
                    <a:pt x="2647" y="95"/>
                    <a:pt x="1923" y="410"/>
                    <a:pt x="1356" y="883"/>
                  </a:cubicBezTo>
                  <a:lnTo>
                    <a:pt x="2049" y="1576"/>
                  </a:lnTo>
                  <a:cubicBezTo>
                    <a:pt x="2175" y="1702"/>
                    <a:pt x="2175" y="1954"/>
                    <a:pt x="2049" y="2048"/>
                  </a:cubicBezTo>
                  <a:cubicBezTo>
                    <a:pt x="1986" y="2111"/>
                    <a:pt x="1899" y="2143"/>
                    <a:pt x="1812" y="2143"/>
                  </a:cubicBezTo>
                  <a:cubicBezTo>
                    <a:pt x="1726" y="2143"/>
                    <a:pt x="1639" y="2111"/>
                    <a:pt x="1576" y="2048"/>
                  </a:cubicBezTo>
                  <a:lnTo>
                    <a:pt x="883" y="1355"/>
                  </a:lnTo>
                  <a:cubicBezTo>
                    <a:pt x="410" y="1922"/>
                    <a:pt x="95" y="2647"/>
                    <a:pt x="1" y="3435"/>
                  </a:cubicBezTo>
                  <a:lnTo>
                    <a:pt x="1041" y="3435"/>
                  </a:lnTo>
                  <a:cubicBezTo>
                    <a:pt x="1230" y="3435"/>
                    <a:pt x="1387" y="3592"/>
                    <a:pt x="1387" y="3781"/>
                  </a:cubicBezTo>
                  <a:cubicBezTo>
                    <a:pt x="1387" y="3970"/>
                    <a:pt x="1230" y="4128"/>
                    <a:pt x="1041" y="4128"/>
                  </a:cubicBezTo>
                  <a:lnTo>
                    <a:pt x="1" y="4128"/>
                  </a:lnTo>
                  <a:cubicBezTo>
                    <a:pt x="95" y="4915"/>
                    <a:pt x="410" y="5640"/>
                    <a:pt x="883" y="6238"/>
                  </a:cubicBezTo>
                  <a:lnTo>
                    <a:pt x="1576" y="5514"/>
                  </a:lnTo>
                  <a:cubicBezTo>
                    <a:pt x="1639" y="5451"/>
                    <a:pt x="1734" y="5419"/>
                    <a:pt x="1824" y="5419"/>
                  </a:cubicBezTo>
                  <a:cubicBezTo>
                    <a:pt x="1915" y="5419"/>
                    <a:pt x="2001" y="5451"/>
                    <a:pt x="2049" y="5514"/>
                  </a:cubicBezTo>
                  <a:cubicBezTo>
                    <a:pt x="2175" y="5640"/>
                    <a:pt x="2175" y="5860"/>
                    <a:pt x="2049" y="5986"/>
                  </a:cubicBezTo>
                  <a:lnTo>
                    <a:pt x="1356" y="6711"/>
                  </a:lnTo>
                  <a:cubicBezTo>
                    <a:pt x="1923" y="7184"/>
                    <a:pt x="2647" y="7499"/>
                    <a:pt x="3435" y="7562"/>
                  </a:cubicBezTo>
                  <a:lnTo>
                    <a:pt x="3435" y="6553"/>
                  </a:lnTo>
                  <a:cubicBezTo>
                    <a:pt x="3435" y="6333"/>
                    <a:pt x="3592" y="6175"/>
                    <a:pt x="3781" y="6175"/>
                  </a:cubicBezTo>
                  <a:cubicBezTo>
                    <a:pt x="4002" y="6175"/>
                    <a:pt x="4160" y="6333"/>
                    <a:pt x="4160" y="6553"/>
                  </a:cubicBezTo>
                  <a:lnTo>
                    <a:pt x="4160" y="7562"/>
                  </a:lnTo>
                  <a:cubicBezTo>
                    <a:pt x="4947" y="7499"/>
                    <a:pt x="5640" y="7184"/>
                    <a:pt x="6239" y="6711"/>
                  </a:cubicBezTo>
                  <a:lnTo>
                    <a:pt x="5514" y="5986"/>
                  </a:lnTo>
                  <a:cubicBezTo>
                    <a:pt x="5420" y="5860"/>
                    <a:pt x="5420" y="5640"/>
                    <a:pt x="5514" y="5514"/>
                  </a:cubicBezTo>
                  <a:cubicBezTo>
                    <a:pt x="5577" y="5451"/>
                    <a:pt x="5672" y="5419"/>
                    <a:pt x="5762" y="5419"/>
                  </a:cubicBezTo>
                  <a:cubicBezTo>
                    <a:pt x="5853" y="5419"/>
                    <a:pt x="5940" y="5451"/>
                    <a:pt x="5987" y="5514"/>
                  </a:cubicBezTo>
                  <a:lnTo>
                    <a:pt x="6711" y="6238"/>
                  </a:lnTo>
                  <a:cubicBezTo>
                    <a:pt x="7184" y="5640"/>
                    <a:pt x="7499" y="4915"/>
                    <a:pt x="7562" y="4128"/>
                  </a:cubicBezTo>
                  <a:lnTo>
                    <a:pt x="6554" y="4128"/>
                  </a:lnTo>
                  <a:cubicBezTo>
                    <a:pt x="6365" y="4128"/>
                    <a:pt x="6207" y="3970"/>
                    <a:pt x="6207" y="3781"/>
                  </a:cubicBezTo>
                  <a:cubicBezTo>
                    <a:pt x="6207" y="3592"/>
                    <a:pt x="6365" y="3435"/>
                    <a:pt x="6554" y="3435"/>
                  </a:cubicBezTo>
                  <a:lnTo>
                    <a:pt x="7562" y="3435"/>
                  </a:lnTo>
                  <a:cubicBezTo>
                    <a:pt x="7499" y="2647"/>
                    <a:pt x="7184" y="1922"/>
                    <a:pt x="6711" y="1355"/>
                  </a:cubicBezTo>
                  <a:lnTo>
                    <a:pt x="5987" y="2048"/>
                  </a:lnTo>
                  <a:cubicBezTo>
                    <a:pt x="5940" y="2111"/>
                    <a:pt x="5853" y="2143"/>
                    <a:pt x="5762" y="2143"/>
                  </a:cubicBezTo>
                  <a:cubicBezTo>
                    <a:pt x="5672" y="2143"/>
                    <a:pt x="5577" y="2111"/>
                    <a:pt x="5514" y="2048"/>
                  </a:cubicBezTo>
                  <a:cubicBezTo>
                    <a:pt x="5420" y="1922"/>
                    <a:pt x="5420" y="1702"/>
                    <a:pt x="5514" y="1576"/>
                  </a:cubicBezTo>
                  <a:lnTo>
                    <a:pt x="6239" y="883"/>
                  </a:lnTo>
                  <a:cubicBezTo>
                    <a:pt x="5640" y="410"/>
                    <a:pt x="4947" y="95"/>
                    <a:pt x="4160" y="0"/>
                  </a:cubicBezTo>
                  <a:lnTo>
                    <a:pt x="4160" y="1040"/>
                  </a:lnTo>
                  <a:cubicBezTo>
                    <a:pt x="4160" y="1229"/>
                    <a:pt x="4002" y="1387"/>
                    <a:pt x="3781" y="1387"/>
                  </a:cubicBezTo>
                  <a:cubicBezTo>
                    <a:pt x="3592" y="1387"/>
                    <a:pt x="3435" y="1229"/>
                    <a:pt x="3435" y="1040"/>
                  </a:cubicBezTo>
                  <a:lnTo>
                    <a:pt x="3435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070103" y="4741682"/>
            <a:ext cx="5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379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z="3200" b="1" dirty="0"/>
              <a:t>Government is </a:t>
            </a:r>
            <a:r>
              <a:rPr lang="en-US" sz="3200" b="1" dirty="0" smtClean="0"/>
              <a:t>organized </a:t>
            </a:r>
            <a:r>
              <a:rPr lang="en-US" sz="3200" b="1" dirty="0"/>
              <a:t>only by a portion of the population of State</a:t>
            </a:r>
            <a:endParaRPr lang="en-US" sz="3200" dirty="0"/>
          </a:p>
        </p:txBody>
      </p:sp>
      <p:grpSp>
        <p:nvGrpSpPr>
          <p:cNvPr id="4" name="Google Shape;5111;p36"/>
          <p:cNvGrpSpPr/>
          <p:nvPr/>
        </p:nvGrpSpPr>
        <p:grpSpPr>
          <a:xfrm>
            <a:off x="692453" y="1756047"/>
            <a:ext cx="2989860" cy="2382320"/>
            <a:chOff x="4351371" y="3547942"/>
            <a:chExt cx="1345130" cy="843475"/>
          </a:xfrm>
        </p:grpSpPr>
        <p:grpSp>
          <p:nvGrpSpPr>
            <p:cNvPr id="5" name="Google Shape;5112;p36"/>
            <p:cNvGrpSpPr/>
            <p:nvPr/>
          </p:nvGrpSpPr>
          <p:grpSpPr>
            <a:xfrm>
              <a:off x="4351371" y="4209917"/>
              <a:ext cx="1345130" cy="181500"/>
              <a:chOff x="4351371" y="4209917"/>
              <a:chExt cx="1345130" cy="181500"/>
            </a:xfrm>
          </p:grpSpPr>
          <p:sp>
            <p:nvSpPr>
              <p:cNvPr id="15" name="Google Shape;5113;p36"/>
              <p:cNvSpPr/>
              <p:nvPr/>
            </p:nvSpPr>
            <p:spPr>
              <a:xfrm rot="10800000">
                <a:off x="4351371" y="4209917"/>
                <a:ext cx="1281600" cy="181500"/>
              </a:xfrm>
              <a:prstGeom prst="rect">
                <a:avLst/>
              </a:prstGeom>
              <a:solidFill>
                <a:srgbClr val="435D7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cxnSp>
            <p:nvCxnSpPr>
              <p:cNvPr id="16" name="Google Shape;5114;p36"/>
              <p:cNvCxnSpPr/>
              <p:nvPr/>
            </p:nvCxnSpPr>
            <p:spPr>
              <a:xfrm>
                <a:off x="5551000" y="4298797"/>
                <a:ext cx="1455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435D7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6" name="Google Shape;5115;p36"/>
            <p:cNvGrpSpPr/>
            <p:nvPr/>
          </p:nvGrpSpPr>
          <p:grpSpPr>
            <a:xfrm>
              <a:off x="4403010" y="3985221"/>
              <a:ext cx="1109518" cy="181500"/>
              <a:chOff x="4403010" y="3985221"/>
              <a:chExt cx="1109518" cy="181500"/>
            </a:xfrm>
          </p:grpSpPr>
          <p:sp>
            <p:nvSpPr>
              <p:cNvPr id="13" name="Google Shape;5116;p36"/>
              <p:cNvSpPr/>
              <p:nvPr/>
            </p:nvSpPr>
            <p:spPr>
              <a:xfrm rot="10800000">
                <a:off x="4471829" y="3985221"/>
                <a:ext cx="1040700" cy="181500"/>
              </a:xfrm>
              <a:prstGeom prst="rect">
                <a:avLst/>
              </a:prstGeom>
              <a:solidFill>
                <a:srgbClr val="5F7D9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cxnSp>
            <p:nvCxnSpPr>
              <p:cNvPr id="14" name="Google Shape;5117;p36"/>
              <p:cNvCxnSpPr/>
              <p:nvPr/>
            </p:nvCxnSpPr>
            <p:spPr>
              <a:xfrm>
                <a:off x="4403010" y="4075993"/>
                <a:ext cx="1455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5F7D9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7" name="Google Shape;5118;p36"/>
            <p:cNvGrpSpPr/>
            <p:nvPr/>
          </p:nvGrpSpPr>
          <p:grpSpPr>
            <a:xfrm>
              <a:off x="4618704" y="3766582"/>
              <a:ext cx="807858" cy="181500"/>
              <a:chOff x="4618704" y="3766582"/>
              <a:chExt cx="807858" cy="181500"/>
            </a:xfrm>
          </p:grpSpPr>
          <p:sp>
            <p:nvSpPr>
              <p:cNvPr id="11" name="Google Shape;5119;p36"/>
              <p:cNvSpPr/>
              <p:nvPr/>
            </p:nvSpPr>
            <p:spPr>
              <a:xfrm rot="10800000">
                <a:off x="4618704" y="3766582"/>
                <a:ext cx="747000" cy="181500"/>
              </a:xfrm>
              <a:prstGeom prst="rect">
                <a:avLst/>
              </a:pr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cxnSp>
            <p:nvCxnSpPr>
              <p:cNvPr id="12" name="Google Shape;5120;p36"/>
              <p:cNvCxnSpPr/>
              <p:nvPr/>
            </p:nvCxnSpPr>
            <p:spPr>
              <a:xfrm>
                <a:off x="5281062" y="3855291"/>
                <a:ext cx="1455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869FB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" name="Google Shape;5121;p36"/>
            <p:cNvGrpSpPr/>
            <p:nvPr/>
          </p:nvGrpSpPr>
          <p:grpSpPr>
            <a:xfrm>
              <a:off x="4735238" y="3547942"/>
              <a:ext cx="462839" cy="181500"/>
              <a:chOff x="4735238" y="3547942"/>
              <a:chExt cx="462839" cy="181500"/>
            </a:xfrm>
          </p:grpSpPr>
          <p:sp>
            <p:nvSpPr>
              <p:cNvPr id="9" name="Google Shape;5122;p36"/>
              <p:cNvSpPr/>
              <p:nvPr/>
            </p:nvSpPr>
            <p:spPr>
              <a:xfrm rot="10800000">
                <a:off x="4786477" y="3547942"/>
                <a:ext cx="411600" cy="181500"/>
              </a:xfrm>
              <a:prstGeom prst="rect">
                <a:avLst/>
              </a:prstGeom>
              <a:solidFill>
                <a:srgbClr val="BAC8D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cxnSp>
            <p:nvCxnSpPr>
              <p:cNvPr id="10" name="Google Shape;5123;p36"/>
              <p:cNvCxnSpPr/>
              <p:nvPr/>
            </p:nvCxnSpPr>
            <p:spPr>
              <a:xfrm>
                <a:off x="4735238" y="3636872"/>
                <a:ext cx="1455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BAC8D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17" name="TextBox 16"/>
          <p:cNvSpPr txBox="1"/>
          <p:nvPr/>
        </p:nvSpPr>
        <p:spPr>
          <a:xfrm>
            <a:off x="7022969" y="4760536"/>
            <a:ext cx="160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59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60156" y="2029778"/>
            <a:ext cx="3294300" cy="577800"/>
          </a:xfrm>
        </p:spPr>
        <p:txBody>
          <a:bodyPr/>
          <a:lstStyle/>
          <a:p>
            <a:pPr algn="l"/>
            <a:r>
              <a:rPr lang="en-US" sz="3600" b="1" dirty="0" smtClean="0"/>
              <a:t>State is Abstract , Government is concrete</a:t>
            </a:r>
            <a:endParaRPr lang="en-US" sz="3600" b="1" dirty="0"/>
          </a:p>
        </p:txBody>
      </p:sp>
      <p:grpSp>
        <p:nvGrpSpPr>
          <p:cNvPr id="4" name="Google Shape;3075;p32"/>
          <p:cNvGrpSpPr/>
          <p:nvPr/>
        </p:nvGrpSpPr>
        <p:grpSpPr>
          <a:xfrm>
            <a:off x="769471" y="1396047"/>
            <a:ext cx="3576285" cy="2393528"/>
            <a:chOff x="3597785" y="3065882"/>
            <a:chExt cx="2241344" cy="1330656"/>
          </a:xfrm>
        </p:grpSpPr>
        <p:grpSp>
          <p:nvGrpSpPr>
            <p:cNvPr id="5" name="Google Shape;3076;p32"/>
            <p:cNvGrpSpPr/>
            <p:nvPr/>
          </p:nvGrpSpPr>
          <p:grpSpPr>
            <a:xfrm>
              <a:off x="5296908" y="3937355"/>
              <a:ext cx="143198" cy="32380"/>
              <a:chOff x="5296908" y="3937355"/>
              <a:chExt cx="143198" cy="32380"/>
            </a:xfrm>
          </p:grpSpPr>
          <p:sp>
            <p:nvSpPr>
              <p:cNvPr id="809" name="Google Shape;3077;p32"/>
              <p:cNvSpPr/>
              <p:nvPr/>
            </p:nvSpPr>
            <p:spPr>
              <a:xfrm>
                <a:off x="5319457" y="3952794"/>
                <a:ext cx="111895" cy="8"/>
              </a:xfrm>
              <a:custGeom>
                <a:avLst/>
                <a:gdLst/>
                <a:ahLst/>
                <a:cxnLst/>
                <a:rect l="l" t="t" r="r" b="b"/>
                <a:pathLst>
                  <a:path w="14227" h="1" fill="none" extrusionOk="0">
                    <a:moveTo>
                      <a:pt x="1" y="0"/>
                    </a:moveTo>
                    <a:lnTo>
                      <a:pt x="14227" y="0"/>
                    </a:lnTo>
                  </a:path>
                </a:pathLst>
              </a:custGeom>
              <a:noFill/>
              <a:ln w="1825" cap="flat" cmpd="sng">
                <a:solidFill>
                  <a:srgbClr val="A5B7C5"/>
                </a:solidFill>
                <a:prstDash val="solid"/>
                <a:miter lim="1209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grpSp>
            <p:nvGrpSpPr>
              <p:cNvPr id="810" name="Google Shape;3078;p32"/>
              <p:cNvGrpSpPr/>
              <p:nvPr/>
            </p:nvGrpSpPr>
            <p:grpSpPr>
              <a:xfrm>
                <a:off x="5402331" y="3937355"/>
                <a:ext cx="37776" cy="32380"/>
                <a:chOff x="5402331" y="3937355"/>
                <a:chExt cx="37776" cy="32380"/>
              </a:xfrm>
            </p:grpSpPr>
            <p:sp>
              <p:nvSpPr>
                <p:cNvPr id="814" name="Google Shape;3079;p32"/>
                <p:cNvSpPr/>
                <p:nvPr/>
              </p:nvSpPr>
              <p:spPr>
                <a:xfrm>
                  <a:off x="5402331" y="3937355"/>
                  <a:ext cx="37776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7" extrusionOk="0">
                      <a:moveTo>
                        <a:pt x="2737" y="1"/>
                      </a:moveTo>
                      <a:cubicBezTo>
                        <a:pt x="2231" y="1"/>
                        <a:pt x="1714" y="189"/>
                        <a:pt x="1294" y="609"/>
                      </a:cubicBezTo>
                      <a:cubicBezTo>
                        <a:pt x="0" y="1903"/>
                        <a:pt x="919" y="4117"/>
                        <a:pt x="2746" y="4117"/>
                      </a:cubicBezTo>
                      <a:cubicBezTo>
                        <a:pt x="3883" y="4117"/>
                        <a:pt x="4802" y="3185"/>
                        <a:pt x="4802" y="2060"/>
                      </a:cubicBezTo>
                      <a:cubicBezTo>
                        <a:pt x="4802" y="818"/>
                        <a:pt x="3792" y="1"/>
                        <a:pt x="273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815" name="Google Shape;3080;p32"/>
                <p:cNvSpPr/>
                <p:nvPr/>
              </p:nvSpPr>
              <p:spPr>
                <a:xfrm>
                  <a:off x="5415174" y="3946990"/>
                  <a:ext cx="15321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8" h="1661" extrusionOk="0">
                      <a:moveTo>
                        <a:pt x="1113" y="1"/>
                      </a:moveTo>
                      <a:cubicBezTo>
                        <a:pt x="375" y="1"/>
                        <a:pt x="0" y="896"/>
                        <a:pt x="532" y="1416"/>
                      </a:cubicBezTo>
                      <a:cubicBezTo>
                        <a:pt x="701" y="1585"/>
                        <a:pt x="910" y="1661"/>
                        <a:pt x="1114" y="1661"/>
                      </a:cubicBezTo>
                      <a:cubicBezTo>
                        <a:pt x="1540" y="1661"/>
                        <a:pt x="1948" y="1333"/>
                        <a:pt x="1948" y="835"/>
                      </a:cubicBezTo>
                      <a:cubicBezTo>
                        <a:pt x="1948" y="376"/>
                        <a:pt x="1573" y="1"/>
                        <a:pt x="111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811" name="Google Shape;3081;p32"/>
              <p:cNvGrpSpPr/>
              <p:nvPr/>
            </p:nvGrpSpPr>
            <p:grpSpPr>
              <a:xfrm>
                <a:off x="5296908" y="3937355"/>
                <a:ext cx="37783" cy="32380"/>
                <a:chOff x="5296908" y="3937355"/>
                <a:chExt cx="37783" cy="32380"/>
              </a:xfrm>
            </p:grpSpPr>
            <p:sp>
              <p:nvSpPr>
                <p:cNvPr id="812" name="Google Shape;3082;p32"/>
                <p:cNvSpPr/>
                <p:nvPr/>
              </p:nvSpPr>
              <p:spPr>
                <a:xfrm>
                  <a:off x="5296908" y="3937355"/>
                  <a:ext cx="37783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7" extrusionOk="0">
                      <a:moveTo>
                        <a:pt x="2738" y="1"/>
                      </a:moveTo>
                      <a:cubicBezTo>
                        <a:pt x="2231" y="1"/>
                        <a:pt x="1715" y="189"/>
                        <a:pt x="1295" y="609"/>
                      </a:cubicBezTo>
                      <a:cubicBezTo>
                        <a:pt x="1" y="1903"/>
                        <a:pt x="920" y="4117"/>
                        <a:pt x="2747" y="4117"/>
                      </a:cubicBezTo>
                      <a:cubicBezTo>
                        <a:pt x="3884" y="4117"/>
                        <a:pt x="4803" y="3185"/>
                        <a:pt x="4803" y="2060"/>
                      </a:cubicBezTo>
                      <a:cubicBezTo>
                        <a:pt x="4803" y="818"/>
                        <a:pt x="3792" y="1"/>
                        <a:pt x="2738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813" name="Google Shape;3083;p32"/>
                <p:cNvSpPr/>
                <p:nvPr/>
              </p:nvSpPr>
              <p:spPr>
                <a:xfrm>
                  <a:off x="5309846" y="3946990"/>
                  <a:ext cx="15235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61" extrusionOk="0">
                      <a:moveTo>
                        <a:pt x="1102" y="1"/>
                      </a:moveTo>
                      <a:cubicBezTo>
                        <a:pt x="364" y="1"/>
                        <a:pt x="1" y="896"/>
                        <a:pt x="521" y="1416"/>
                      </a:cubicBezTo>
                      <a:cubicBezTo>
                        <a:pt x="690" y="1585"/>
                        <a:pt x="899" y="1661"/>
                        <a:pt x="1103" y="1661"/>
                      </a:cubicBezTo>
                      <a:cubicBezTo>
                        <a:pt x="1528" y="1661"/>
                        <a:pt x="1936" y="1333"/>
                        <a:pt x="1936" y="835"/>
                      </a:cubicBezTo>
                      <a:cubicBezTo>
                        <a:pt x="1936" y="376"/>
                        <a:pt x="1561" y="1"/>
                        <a:pt x="110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</p:grpSp>
        <p:grpSp>
          <p:nvGrpSpPr>
            <p:cNvPr id="6" name="Google Shape;3084;p32"/>
            <p:cNvGrpSpPr/>
            <p:nvPr/>
          </p:nvGrpSpPr>
          <p:grpSpPr>
            <a:xfrm>
              <a:off x="4724163" y="3119631"/>
              <a:ext cx="120838" cy="84218"/>
              <a:chOff x="4724163" y="3119631"/>
              <a:chExt cx="120838" cy="84218"/>
            </a:xfrm>
          </p:grpSpPr>
          <p:grpSp>
            <p:nvGrpSpPr>
              <p:cNvPr id="794" name="Google Shape;3085;p32"/>
              <p:cNvGrpSpPr/>
              <p:nvPr/>
            </p:nvGrpSpPr>
            <p:grpSpPr>
              <a:xfrm>
                <a:off x="4746712" y="3132773"/>
                <a:ext cx="86869" cy="56424"/>
                <a:chOff x="4746712" y="3132773"/>
                <a:chExt cx="86869" cy="56424"/>
              </a:xfrm>
            </p:grpSpPr>
            <p:sp>
              <p:nvSpPr>
                <p:cNvPr id="807" name="Google Shape;3086;p32"/>
                <p:cNvSpPr/>
                <p:nvPr/>
              </p:nvSpPr>
              <p:spPr>
                <a:xfrm>
                  <a:off x="4746712" y="3132773"/>
                  <a:ext cx="86869" cy="564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45" h="7174" fill="none" extrusionOk="0">
                      <a:moveTo>
                        <a:pt x="0" y="1597"/>
                      </a:moveTo>
                      <a:cubicBezTo>
                        <a:pt x="242" y="1743"/>
                        <a:pt x="3532" y="7174"/>
                        <a:pt x="3532" y="7174"/>
                      </a:cubicBezTo>
                      <a:lnTo>
                        <a:pt x="6290" y="3315"/>
                      </a:lnTo>
                      <a:lnTo>
                        <a:pt x="11044" y="1"/>
                      </a:lnTo>
                      <a:close/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808" name="Google Shape;3087;p32"/>
                <p:cNvSpPr/>
                <p:nvPr/>
              </p:nvSpPr>
              <p:spPr>
                <a:xfrm>
                  <a:off x="4746712" y="3145334"/>
                  <a:ext cx="49479" cy="13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91" h="1719" fill="none" extrusionOk="0">
                      <a:moveTo>
                        <a:pt x="0" y="0"/>
                      </a:moveTo>
                      <a:lnTo>
                        <a:pt x="6290" y="1718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95" name="Google Shape;3088;p32"/>
              <p:cNvGrpSpPr/>
              <p:nvPr/>
            </p:nvGrpSpPr>
            <p:grpSpPr>
              <a:xfrm>
                <a:off x="4773634" y="3143336"/>
                <a:ext cx="37776" cy="32451"/>
                <a:chOff x="4773634" y="3143336"/>
                <a:chExt cx="37776" cy="32451"/>
              </a:xfrm>
            </p:grpSpPr>
            <p:sp>
              <p:nvSpPr>
                <p:cNvPr id="805" name="Google Shape;3089;p32"/>
                <p:cNvSpPr/>
                <p:nvPr/>
              </p:nvSpPr>
              <p:spPr>
                <a:xfrm>
                  <a:off x="4773634" y="3143336"/>
                  <a:ext cx="37776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6" extrusionOk="0">
                      <a:moveTo>
                        <a:pt x="2730" y="0"/>
                      </a:moveTo>
                      <a:cubicBezTo>
                        <a:pt x="2226" y="0"/>
                        <a:pt x="1713" y="187"/>
                        <a:pt x="1295" y="605"/>
                      </a:cubicBezTo>
                      <a:cubicBezTo>
                        <a:pt x="1" y="1900"/>
                        <a:pt x="920" y="4125"/>
                        <a:pt x="2746" y="4125"/>
                      </a:cubicBezTo>
                      <a:cubicBezTo>
                        <a:pt x="3884" y="4125"/>
                        <a:pt x="4803" y="3206"/>
                        <a:pt x="4803" y="2069"/>
                      </a:cubicBezTo>
                      <a:cubicBezTo>
                        <a:pt x="4803" y="824"/>
                        <a:pt x="3788" y="0"/>
                        <a:pt x="27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806" name="Google Shape;3090;p32"/>
                <p:cNvSpPr/>
                <p:nvPr/>
              </p:nvSpPr>
              <p:spPr>
                <a:xfrm>
                  <a:off x="4788664" y="3153041"/>
                  <a:ext cx="13048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8" extrusionOk="0">
                      <a:moveTo>
                        <a:pt x="835" y="0"/>
                      </a:moveTo>
                      <a:cubicBezTo>
                        <a:pt x="376" y="0"/>
                        <a:pt x="1" y="375"/>
                        <a:pt x="1" y="835"/>
                      </a:cubicBezTo>
                      <a:cubicBezTo>
                        <a:pt x="1" y="1295"/>
                        <a:pt x="376" y="1657"/>
                        <a:pt x="835" y="1657"/>
                      </a:cubicBezTo>
                      <a:cubicBezTo>
                        <a:pt x="1295" y="1657"/>
                        <a:pt x="1658" y="1295"/>
                        <a:pt x="1658" y="835"/>
                      </a:cubicBezTo>
                      <a:cubicBezTo>
                        <a:pt x="1658" y="375"/>
                        <a:pt x="1295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96" name="Google Shape;3091;p32"/>
              <p:cNvGrpSpPr/>
              <p:nvPr/>
            </p:nvGrpSpPr>
            <p:grpSpPr>
              <a:xfrm>
                <a:off x="4724163" y="3131248"/>
                <a:ext cx="37776" cy="32459"/>
                <a:chOff x="4724163" y="3131248"/>
                <a:chExt cx="37776" cy="32459"/>
              </a:xfrm>
            </p:grpSpPr>
            <p:sp>
              <p:nvSpPr>
                <p:cNvPr id="803" name="Google Shape;3092;p32"/>
                <p:cNvSpPr/>
                <p:nvPr/>
              </p:nvSpPr>
              <p:spPr>
                <a:xfrm>
                  <a:off x="4724163" y="3131248"/>
                  <a:ext cx="37776" cy="324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7" extrusionOk="0">
                      <a:moveTo>
                        <a:pt x="2730" y="1"/>
                      </a:moveTo>
                      <a:cubicBezTo>
                        <a:pt x="2226" y="1"/>
                        <a:pt x="1712" y="188"/>
                        <a:pt x="1295" y="606"/>
                      </a:cubicBezTo>
                      <a:cubicBezTo>
                        <a:pt x="0" y="1900"/>
                        <a:pt x="920" y="4114"/>
                        <a:pt x="2746" y="4126"/>
                      </a:cubicBezTo>
                      <a:cubicBezTo>
                        <a:pt x="3883" y="4114"/>
                        <a:pt x="4803" y="3195"/>
                        <a:pt x="4803" y="2070"/>
                      </a:cubicBezTo>
                      <a:cubicBezTo>
                        <a:pt x="4803" y="824"/>
                        <a:pt x="3787" y="1"/>
                        <a:pt x="2730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804" name="Google Shape;3093;p32"/>
                <p:cNvSpPr/>
                <p:nvPr/>
              </p:nvSpPr>
              <p:spPr>
                <a:xfrm>
                  <a:off x="4739288" y="3140953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23" y="1"/>
                      </a:moveTo>
                      <a:cubicBezTo>
                        <a:pt x="363" y="1"/>
                        <a:pt x="1" y="376"/>
                        <a:pt x="1" y="823"/>
                      </a:cubicBezTo>
                      <a:cubicBezTo>
                        <a:pt x="1" y="1283"/>
                        <a:pt x="363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76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97" name="Google Shape;3094;p32"/>
              <p:cNvGrpSpPr/>
              <p:nvPr/>
            </p:nvGrpSpPr>
            <p:grpSpPr>
              <a:xfrm>
                <a:off x="4755081" y="3176054"/>
                <a:ext cx="32357" cy="27795"/>
                <a:chOff x="4755081" y="3176054"/>
                <a:chExt cx="32357" cy="27795"/>
              </a:xfrm>
            </p:grpSpPr>
            <p:sp>
              <p:nvSpPr>
                <p:cNvPr id="801" name="Google Shape;3095;p32"/>
                <p:cNvSpPr/>
                <p:nvPr/>
              </p:nvSpPr>
              <p:spPr>
                <a:xfrm>
                  <a:off x="4755081" y="3176054"/>
                  <a:ext cx="32357" cy="277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14" h="3534" extrusionOk="0">
                      <a:moveTo>
                        <a:pt x="2338" y="0"/>
                      </a:moveTo>
                      <a:cubicBezTo>
                        <a:pt x="1904" y="0"/>
                        <a:pt x="1462" y="162"/>
                        <a:pt x="1101" y="522"/>
                      </a:cubicBezTo>
                      <a:cubicBezTo>
                        <a:pt x="1" y="1635"/>
                        <a:pt x="787" y="3534"/>
                        <a:pt x="2360" y="3534"/>
                      </a:cubicBezTo>
                      <a:cubicBezTo>
                        <a:pt x="3327" y="3534"/>
                        <a:pt x="4114" y="2735"/>
                        <a:pt x="4114" y="1768"/>
                      </a:cubicBezTo>
                      <a:cubicBezTo>
                        <a:pt x="4114" y="704"/>
                        <a:pt x="3245" y="0"/>
                        <a:pt x="233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802" name="Google Shape;3096;p32"/>
                <p:cNvSpPr/>
                <p:nvPr/>
              </p:nvSpPr>
              <p:spPr>
                <a:xfrm>
                  <a:off x="4767924" y="3185768"/>
                  <a:ext cx="9902" cy="83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9" h="1067" extrusionOk="0">
                      <a:moveTo>
                        <a:pt x="714" y="0"/>
                      </a:moveTo>
                      <a:cubicBezTo>
                        <a:pt x="243" y="0"/>
                        <a:pt x="1" y="569"/>
                        <a:pt x="339" y="908"/>
                      </a:cubicBezTo>
                      <a:cubicBezTo>
                        <a:pt x="449" y="1017"/>
                        <a:pt x="584" y="1066"/>
                        <a:pt x="716" y="1066"/>
                      </a:cubicBezTo>
                      <a:cubicBezTo>
                        <a:pt x="993" y="1066"/>
                        <a:pt x="1259" y="852"/>
                        <a:pt x="1259" y="533"/>
                      </a:cubicBezTo>
                      <a:cubicBezTo>
                        <a:pt x="1259" y="230"/>
                        <a:pt x="1017" y="0"/>
                        <a:pt x="71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98" name="Google Shape;3097;p32"/>
              <p:cNvGrpSpPr/>
              <p:nvPr/>
            </p:nvGrpSpPr>
            <p:grpSpPr>
              <a:xfrm>
                <a:off x="4812550" y="3119631"/>
                <a:ext cx="32451" cy="27803"/>
                <a:chOff x="4812550" y="3119631"/>
                <a:chExt cx="32451" cy="27803"/>
              </a:xfrm>
            </p:grpSpPr>
            <p:sp>
              <p:nvSpPr>
                <p:cNvPr id="799" name="Google Shape;3098;p32"/>
                <p:cNvSpPr/>
                <p:nvPr/>
              </p:nvSpPr>
              <p:spPr>
                <a:xfrm>
                  <a:off x="4812550" y="3119631"/>
                  <a:ext cx="32451" cy="278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26" h="3535" extrusionOk="0">
                      <a:moveTo>
                        <a:pt x="2350" y="1"/>
                      </a:moveTo>
                      <a:cubicBezTo>
                        <a:pt x="1916" y="1"/>
                        <a:pt x="1473" y="162"/>
                        <a:pt x="1113" y="522"/>
                      </a:cubicBezTo>
                      <a:cubicBezTo>
                        <a:pt x="0" y="1635"/>
                        <a:pt x="798" y="3534"/>
                        <a:pt x="2371" y="3534"/>
                      </a:cubicBezTo>
                      <a:cubicBezTo>
                        <a:pt x="3339" y="3534"/>
                        <a:pt x="4125" y="2748"/>
                        <a:pt x="4125" y="1768"/>
                      </a:cubicBezTo>
                      <a:cubicBezTo>
                        <a:pt x="4125" y="705"/>
                        <a:pt x="3256" y="1"/>
                        <a:pt x="2350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800" name="Google Shape;3099;p32"/>
                <p:cNvSpPr/>
                <p:nvPr/>
              </p:nvSpPr>
              <p:spPr>
                <a:xfrm>
                  <a:off x="4826912" y="3129352"/>
                  <a:ext cx="8478" cy="83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8" h="1065" extrusionOk="0">
                      <a:moveTo>
                        <a:pt x="533" y="0"/>
                      </a:moveTo>
                      <a:cubicBezTo>
                        <a:pt x="243" y="0"/>
                        <a:pt x="1" y="242"/>
                        <a:pt x="1" y="532"/>
                      </a:cubicBezTo>
                      <a:cubicBezTo>
                        <a:pt x="1" y="835"/>
                        <a:pt x="243" y="1065"/>
                        <a:pt x="533" y="1065"/>
                      </a:cubicBezTo>
                      <a:cubicBezTo>
                        <a:pt x="835" y="1065"/>
                        <a:pt x="1077" y="835"/>
                        <a:pt x="1077" y="532"/>
                      </a:cubicBezTo>
                      <a:cubicBezTo>
                        <a:pt x="1077" y="242"/>
                        <a:pt x="835" y="0"/>
                        <a:pt x="53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</p:grpSp>
        <p:grpSp>
          <p:nvGrpSpPr>
            <p:cNvPr id="7" name="Google Shape;3100;p32"/>
            <p:cNvGrpSpPr/>
            <p:nvPr/>
          </p:nvGrpSpPr>
          <p:grpSpPr>
            <a:xfrm>
              <a:off x="5382826" y="4027197"/>
              <a:ext cx="268967" cy="250422"/>
              <a:chOff x="5382826" y="4027197"/>
              <a:chExt cx="268967" cy="250422"/>
            </a:xfrm>
          </p:grpSpPr>
          <p:grpSp>
            <p:nvGrpSpPr>
              <p:cNvPr id="766" name="Google Shape;3101;p32"/>
              <p:cNvGrpSpPr/>
              <p:nvPr/>
            </p:nvGrpSpPr>
            <p:grpSpPr>
              <a:xfrm>
                <a:off x="5405280" y="4042510"/>
                <a:ext cx="237570" cy="218647"/>
                <a:chOff x="5405280" y="4042510"/>
                <a:chExt cx="237570" cy="218647"/>
              </a:xfrm>
            </p:grpSpPr>
            <p:sp>
              <p:nvSpPr>
                <p:cNvPr id="788" name="Google Shape;3102;p32"/>
                <p:cNvSpPr/>
                <p:nvPr/>
              </p:nvSpPr>
              <p:spPr>
                <a:xfrm>
                  <a:off x="5405280" y="4042510"/>
                  <a:ext cx="144999" cy="1738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36" h="22102" fill="none" extrusionOk="0">
                      <a:moveTo>
                        <a:pt x="0" y="12037"/>
                      </a:moveTo>
                      <a:cubicBezTo>
                        <a:pt x="702" y="12073"/>
                        <a:pt x="12302" y="22101"/>
                        <a:pt x="12302" y="22101"/>
                      </a:cubicBezTo>
                      <a:lnTo>
                        <a:pt x="11819" y="13005"/>
                      </a:lnTo>
                      <a:lnTo>
                        <a:pt x="18435" y="1"/>
                      </a:lnTo>
                      <a:lnTo>
                        <a:pt x="0" y="1252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89" name="Google Shape;3103;p32"/>
                <p:cNvSpPr/>
                <p:nvPr/>
              </p:nvSpPr>
              <p:spPr>
                <a:xfrm>
                  <a:off x="5502036" y="4125093"/>
                  <a:ext cx="134350" cy="1355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082" h="17239" fill="none" extrusionOk="0">
                      <a:moveTo>
                        <a:pt x="13513" y="17239"/>
                      </a:moveTo>
                      <a:lnTo>
                        <a:pt x="12690" y="8614"/>
                      </a:lnTo>
                      <a:lnTo>
                        <a:pt x="17081" y="1"/>
                      </a:lnTo>
                      <a:lnTo>
                        <a:pt x="0" y="2021"/>
                      </a:lnTo>
                      <a:close/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90" name="Google Shape;3104;p32"/>
                <p:cNvSpPr/>
                <p:nvPr/>
              </p:nvSpPr>
              <p:spPr>
                <a:xfrm>
                  <a:off x="5543704" y="4042990"/>
                  <a:ext cx="99146" cy="816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06" h="10380" fill="none" extrusionOk="0">
                      <a:moveTo>
                        <a:pt x="1" y="0"/>
                      </a:moveTo>
                      <a:lnTo>
                        <a:pt x="12606" y="10379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91" name="Google Shape;3105;p32"/>
                <p:cNvSpPr/>
                <p:nvPr/>
              </p:nvSpPr>
              <p:spPr>
                <a:xfrm>
                  <a:off x="5501941" y="4140980"/>
                  <a:ext cx="103708" cy="518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86" h="6594" fill="none" extrusionOk="0">
                      <a:moveTo>
                        <a:pt x="13186" y="6594"/>
                      </a:moveTo>
                      <a:lnTo>
                        <a:pt x="0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92" name="Google Shape;3106;p32"/>
                <p:cNvSpPr/>
                <p:nvPr/>
              </p:nvSpPr>
              <p:spPr>
                <a:xfrm>
                  <a:off x="5495854" y="4211010"/>
                  <a:ext cx="105989" cy="501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76" h="6376" fill="none" extrusionOk="0">
                      <a:moveTo>
                        <a:pt x="0" y="0"/>
                      </a:moveTo>
                      <a:lnTo>
                        <a:pt x="13476" y="6375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93" name="Google Shape;3107;p32"/>
                <p:cNvSpPr/>
                <p:nvPr/>
              </p:nvSpPr>
              <p:spPr>
                <a:xfrm>
                  <a:off x="5405280" y="4134420"/>
                  <a:ext cx="96669" cy="65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91" h="835" fill="none" extrusionOk="0">
                      <a:moveTo>
                        <a:pt x="12290" y="835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67" name="Google Shape;3108;p32"/>
              <p:cNvGrpSpPr/>
              <p:nvPr/>
            </p:nvGrpSpPr>
            <p:grpSpPr>
              <a:xfrm>
                <a:off x="5382826" y="4125549"/>
                <a:ext cx="37776" cy="32380"/>
                <a:chOff x="5382826" y="4125549"/>
                <a:chExt cx="37776" cy="32380"/>
              </a:xfrm>
            </p:grpSpPr>
            <p:sp>
              <p:nvSpPr>
                <p:cNvPr id="786" name="Google Shape;3109;p32"/>
                <p:cNvSpPr/>
                <p:nvPr/>
              </p:nvSpPr>
              <p:spPr>
                <a:xfrm>
                  <a:off x="5382826" y="4125549"/>
                  <a:ext cx="37776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7" extrusionOk="0">
                      <a:moveTo>
                        <a:pt x="2734" y="0"/>
                      </a:moveTo>
                      <a:cubicBezTo>
                        <a:pt x="2229" y="0"/>
                        <a:pt x="1714" y="188"/>
                        <a:pt x="1295" y="608"/>
                      </a:cubicBezTo>
                      <a:cubicBezTo>
                        <a:pt x="0" y="1902"/>
                        <a:pt x="907" y="4116"/>
                        <a:pt x="2746" y="4116"/>
                      </a:cubicBezTo>
                      <a:cubicBezTo>
                        <a:pt x="3871" y="4116"/>
                        <a:pt x="4790" y="3197"/>
                        <a:pt x="4803" y="2060"/>
                      </a:cubicBezTo>
                      <a:cubicBezTo>
                        <a:pt x="4794" y="817"/>
                        <a:pt x="3787" y="0"/>
                        <a:pt x="2734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87" name="Google Shape;3110;p32"/>
                <p:cNvSpPr/>
                <p:nvPr/>
              </p:nvSpPr>
              <p:spPr>
                <a:xfrm>
                  <a:off x="5395669" y="4135176"/>
                  <a:ext cx="15227" cy="130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62" extrusionOk="0">
                      <a:moveTo>
                        <a:pt x="1113" y="1"/>
                      </a:moveTo>
                      <a:cubicBezTo>
                        <a:pt x="375" y="1"/>
                        <a:pt x="0" y="896"/>
                        <a:pt x="520" y="1416"/>
                      </a:cubicBezTo>
                      <a:cubicBezTo>
                        <a:pt x="689" y="1585"/>
                        <a:pt x="898" y="1661"/>
                        <a:pt x="1103" y="1661"/>
                      </a:cubicBezTo>
                      <a:cubicBezTo>
                        <a:pt x="1528" y="1661"/>
                        <a:pt x="1936" y="1334"/>
                        <a:pt x="1936" y="836"/>
                      </a:cubicBezTo>
                      <a:cubicBezTo>
                        <a:pt x="1936" y="376"/>
                        <a:pt x="1561" y="1"/>
                        <a:pt x="111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68" name="Google Shape;3111;p32"/>
              <p:cNvGrpSpPr/>
              <p:nvPr/>
            </p:nvGrpSpPr>
            <p:grpSpPr>
              <a:xfrm>
                <a:off x="5475680" y="4195587"/>
                <a:ext cx="37783" cy="32364"/>
                <a:chOff x="5475680" y="4195587"/>
                <a:chExt cx="37783" cy="32364"/>
              </a:xfrm>
            </p:grpSpPr>
            <p:sp>
              <p:nvSpPr>
                <p:cNvPr id="784" name="Google Shape;3112;p32"/>
                <p:cNvSpPr/>
                <p:nvPr/>
              </p:nvSpPr>
              <p:spPr>
                <a:xfrm>
                  <a:off x="5475680" y="4195587"/>
                  <a:ext cx="37783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5" extrusionOk="0">
                      <a:moveTo>
                        <a:pt x="2732" y="1"/>
                      </a:moveTo>
                      <a:cubicBezTo>
                        <a:pt x="2228" y="1"/>
                        <a:pt x="1713" y="188"/>
                        <a:pt x="1295" y="606"/>
                      </a:cubicBezTo>
                      <a:cubicBezTo>
                        <a:pt x="1" y="1901"/>
                        <a:pt x="920" y="4114"/>
                        <a:pt x="2747" y="4114"/>
                      </a:cubicBezTo>
                      <a:cubicBezTo>
                        <a:pt x="3884" y="4114"/>
                        <a:pt x="4803" y="3195"/>
                        <a:pt x="4803" y="2058"/>
                      </a:cubicBezTo>
                      <a:cubicBezTo>
                        <a:pt x="4803" y="821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85" name="Google Shape;3113;p32"/>
                <p:cNvSpPr/>
                <p:nvPr/>
              </p:nvSpPr>
              <p:spPr>
                <a:xfrm>
                  <a:off x="5488523" y="4205300"/>
                  <a:ext cx="15329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" h="1658" extrusionOk="0">
                      <a:moveTo>
                        <a:pt x="1114" y="0"/>
                      </a:moveTo>
                      <a:cubicBezTo>
                        <a:pt x="376" y="0"/>
                        <a:pt x="1" y="883"/>
                        <a:pt x="533" y="1416"/>
                      </a:cubicBezTo>
                      <a:cubicBezTo>
                        <a:pt x="700" y="1583"/>
                        <a:pt x="905" y="1657"/>
                        <a:pt x="1106" y="1657"/>
                      </a:cubicBezTo>
                      <a:cubicBezTo>
                        <a:pt x="1531" y="1657"/>
                        <a:pt x="1940" y="1324"/>
                        <a:pt x="1948" y="823"/>
                      </a:cubicBezTo>
                      <a:cubicBezTo>
                        <a:pt x="1948" y="363"/>
                        <a:pt x="1573" y="0"/>
                        <a:pt x="111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69" name="Google Shape;3114;p32"/>
              <p:cNvGrpSpPr/>
              <p:nvPr/>
            </p:nvGrpSpPr>
            <p:grpSpPr>
              <a:xfrm>
                <a:off x="5532575" y="4027197"/>
                <a:ext cx="33308" cy="32262"/>
                <a:chOff x="5532575" y="4027197"/>
                <a:chExt cx="33308" cy="32262"/>
              </a:xfrm>
            </p:grpSpPr>
            <p:sp>
              <p:nvSpPr>
                <p:cNvPr id="782" name="Google Shape;3115;p32"/>
                <p:cNvSpPr/>
                <p:nvPr/>
              </p:nvSpPr>
              <p:spPr>
                <a:xfrm>
                  <a:off x="5532575" y="4027197"/>
                  <a:ext cx="33308" cy="322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5" h="4102" extrusionOk="0">
                      <a:moveTo>
                        <a:pt x="1984" y="0"/>
                      </a:moveTo>
                      <a:cubicBezTo>
                        <a:pt x="871" y="49"/>
                        <a:pt x="0" y="1004"/>
                        <a:pt x="37" y="2117"/>
                      </a:cubicBezTo>
                      <a:cubicBezTo>
                        <a:pt x="73" y="3227"/>
                        <a:pt x="980" y="4101"/>
                        <a:pt x="2084" y="4101"/>
                      </a:cubicBezTo>
                      <a:cubicBezTo>
                        <a:pt x="2099" y="4101"/>
                        <a:pt x="2114" y="4101"/>
                        <a:pt x="2130" y="4101"/>
                      </a:cubicBezTo>
                      <a:lnTo>
                        <a:pt x="2275" y="4101"/>
                      </a:lnTo>
                      <a:cubicBezTo>
                        <a:pt x="3375" y="4028"/>
                        <a:pt x="4234" y="3085"/>
                        <a:pt x="4186" y="1984"/>
                      </a:cubicBezTo>
                      <a:cubicBezTo>
                        <a:pt x="4150" y="871"/>
                        <a:pt x="3242" y="0"/>
                        <a:pt x="21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83" name="Google Shape;3116;p32"/>
                <p:cNvSpPr/>
                <p:nvPr/>
              </p:nvSpPr>
              <p:spPr>
                <a:xfrm>
                  <a:off x="5540661" y="4036792"/>
                  <a:ext cx="15502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71" h="1661" extrusionOk="0">
                      <a:moveTo>
                        <a:pt x="1098" y="1"/>
                      </a:moveTo>
                      <a:cubicBezTo>
                        <a:pt x="1083" y="1"/>
                        <a:pt x="1068" y="1"/>
                        <a:pt x="1053" y="2"/>
                      </a:cubicBezTo>
                      <a:cubicBezTo>
                        <a:pt x="315" y="50"/>
                        <a:pt x="1" y="970"/>
                        <a:pt x="557" y="1453"/>
                      </a:cubicBezTo>
                      <a:cubicBezTo>
                        <a:pt x="721" y="1596"/>
                        <a:pt x="913" y="1660"/>
                        <a:pt x="1100" y="1660"/>
                      </a:cubicBezTo>
                      <a:cubicBezTo>
                        <a:pt x="1548" y="1660"/>
                        <a:pt x="1970" y="1296"/>
                        <a:pt x="1936" y="776"/>
                      </a:cubicBezTo>
                      <a:cubicBezTo>
                        <a:pt x="1901" y="332"/>
                        <a:pt x="1527" y="1"/>
                        <a:pt x="1098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70" name="Google Shape;3117;p32"/>
              <p:cNvGrpSpPr/>
              <p:nvPr/>
            </p:nvGrpSpPr>
            <p:grpSpPr>
              <a:xfrm>
                <a:off x="5590706" y="4245348"/>
                <a:ext cx="33497" cy="32270"/>
                <a:chOff x="5590706" y="4245348"/>
                <a:chExt cx="33497" cy="32270"/>
              </a:xfrm>
            </p:grpSpPr>
            <p:sp>
              <p:nvSpPr>
                <p:cNvPr id="780" name="Google Shape;3118;p32"/>
                <p:cNvSpPr/>
                <p:nvPr/>
              </p:nvSpPr>
              <p:spPr>
                <a:xfrm>
                  <a:off x="5590706" y="4245348"/>
                  <a:ext cx="33497" cy="322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4103" extrusionOk="0">
                      <a:moveTo>
                        <a:pt x="2175" y="0"/>
                      </a:moveTo>
                      <a:cubicBezTo>
                        <a:pt x="2160" y="0"/>
                        <a:pt x="2145" y="1"/>
                        <a:pt x="2130" y="1"/>
                      </a:cubicBezTo>
                      <a:lnTo>
                        <a:pt x="1984" y="1"/>
                      </a:lnTo>
                      <a:cubicBezTo>
                        <a:pt x="872" y="49"/>
                        <a:pt x="1" y="993"/>
                        <a:pt x="37" y="2118"/>
                      </a:cubicBezTo>
                      <a:cubicBezTo>
                        <a:pt x="73" y="3228"/>
                        <a:pt x="980" y="4102"/>
                        <a:pt x="2085" y="4102"/>
                      </a:cubicBezTo>
                      <a:cubicBezTo>
                        <a:pt x="2100" y="4102"/>
                        <a:pt x="2115" y="4102"/>
                        <a:pt x="2130" y="4102"/>
                      </a:cubicBezTo>
                      <a:lnTo>
                        <a:pt x="2275" y="4102"/>
                      </a:lnTo>
                      <a:cubicBezTo>
                        <a:pt x="3388" y="4041"/>
                        <a:pt x="4259" y="3098"/>
                        <a:pt x="4222" y="1985"/>
                      </a:cubicBezTo>
                      <a:cubicBezTo>
                        <a:pt x="4175" y="875"/>
                        <a:pt x="3279" y="0"/>
                        <a:pt x="217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81" name="Google Shape;3119;p32"/>
                <p:cNvSpPr/>
                <p:nvPr/>
              </p:nvSpPr>
              <p:spPr>
                <a:xfrm>
                  <a:off x="5598791" y="4254944"/>
                  <a:ext cx="15408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9" h="1659" extrusionOk="0">
                      <a:moveTo>
                        <a:pt x="1106" y="0"/>
                      </a:moveTo>
                      <a:cubicBezTo>
                        <a:pt x="1085" y="0"/>
                        <a:pt x="1063" y="1"/>
                        <a:pt x="1041" y="3"/>
                      </a:cubicBezTo>
                      <a:cubicBezTo>
                        <a:pt x="303" y="51"/>
                        <a:pt x="1" y="970"/>
                        <a:pt x="557" y="1454"/>
                      </a:cubicBezTo>
                      <a:cubicBezTo>
                        <a:pt x="720" y="1596"/>
                        <a:pt x="909" y="1659"/>
                        <a:pt x="1093" y="1659"/>
                      </a:cubicBezTo>
                      <a:cubicBezTo>
                        <a:pt x="1538" y="1659"/>
                        <a:pt x="1958" y="1290"/>
                        <a:pt x="1924" y="777"/>
                      </a:cubicBezTo>
                      <a:cubicBezTo>
                        <a:pt x="1901" y="339"/>
                        <a:pt x="1538" y="0"/>
                        <a:pt x="1106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71" name="Google Shape;3120;p32"/>
              <p:cNvGrpSpPr/>
              <p:nvPr/>
            </p:nvGrpSpPr>
            <p:grpSpPr>
              <a:xfrm>
                <a:off x="5618681" y="4109677"/>
                <a:ext cx="33112" cy="32357"/>
                <a:chOff x="5618681" y="4109677"/>
                <a:chExt cx="33112" cy="32357"/>
              </a:xfrm>
            </p:grpSpPr>
            <p:sp>
              <p:nvSpPr>
                <p:cNvPr id="778" name="Google Shape;3121;p32"/>
                <p:cNvSpPr/>
                <p:nvPr/>
              </p:nvSpPr>
              <p:spPr>
                <a:xfrm>
                  <a:off x="5618681" y="4109677"/>
                  <a:ext cx="33112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10" h="4114" extrusionOk="0">
                      <a:moveTo>
                        <a:pt x="1984" y="1"/>
                      </a:moveTo>
                      <a:cubicBezTo>
                        <a:pt x="871" y="61"/>
                        <a:pt x="0" y="1005"/>
                        <a:pt x="36" y="2130"/>
                      </a:cubicBezTo>
                      <a:cubicBezTo>
                        <a:pt x="84" y="3235"/>
                        <a:pt x="992" y="4114"/>
                        <a:pt x="2106" y="4114"/>
                      </a:cubicBezTo>
                      <a:cubicBezTo>
                        <a:pt x="2114" y="4114"/>
                        <a:pt x="2121" y="4114"/>
                        <a:pt x="2129" y="4114"/>
                      </a:cubicBezTo>
                      <a:lnTo>
                        <a:pt x="2274" y="4114"/>
                      </a:lnTo>
                      <a:cubicBezTo>
                        <a:pt x="3375" y="4029"/>
                        <a:pt x="4210" y="3086"/>
                        <a:pt x="4173" y="1985"/>
                      </a:cubicBezTo>
                      <a:cubicBezTo>
                        <a:pt x="4137" y="884"/>
                        <a:pt x="3230" y="13"/>
                        <a:pt x="2129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79" name="Google Shape;3122;p32"/>
                <p:cNvSpPr/>
                <p:nvPr/>
              </p:nvSpPr>
              <p:spPr>
                <a:xfrm>
                  <a:off x="5626767" y="4119280"/>
                  <a:ext cx="15494" cy="13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70" h="1660" extrusionOk="0">
                      <a:moveTo>
                        <a:pt x="1098" y="1"/>
                      </a:moveTo>
                      <a:cubicBezTo>
                        <a:pt x="1083" y="1"/>
                        <a:pt x="1068" y="1"/>
                        <a:pt x="1053" y="2"/>
                      </a:cubicBezTo>
                      <a:cubicBezTo>
                        <a:pt x="315" y="62"/>
                        <a:pt x="0" y="970"/>
                        <a:pt x="557" y="1453"/>
                      </a:cubicBezTo>
                      <a:cubicBezTo>
                        <a:pt x="721" y="1596"/>
                        <a:pt x="913" y="1660"/>
                        <a:pt x="1100" y="1660"/>
                      </a:cubicBezTo>
                      <a:cubicBezTo>
                        <a:pt x="1547" y="1660"/>
                        <a:pt x="1970" y="1296"/>
                        <a:pt x="1936" y="776"/>
                      </a:cubicBezTo>
                      <a:cubicBezTo>
                        <a:pt x="1901" y="332"/>
                        <a:pt x="1527" y="1"/>
                        <a:pt x="1098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72" name="Google Shape;3123;p32"/>
              <p:cNvGrpSpPr/>
              <p:nvPr/>
            </p:nvGrpSpPr>
            <p:grpSpPr>
              <a:xfrm>
                <a:off x="5479298" y="4128262"/>
                <a:ext cx="31405" cy="26906"/>
                <a:chOff x="5479298" y="4128262"/>
                <a:chExt cx="31405" cy="26906"/>
              </a:xfrm>
            </p:grpSpPr>
            <p:sp>
              <p:nvSpPr>
                <p:cNvPr id="776" name="Google Shape;3124;p32"/>
                <p:cNvSpPr/>
                <p:nvPr/>
              </p:nvSpPr>
              <p:spPr>
                <a:xfrm>
                  <a:off x="5479298" y="4128262"/>
                  <a:ext cx="31405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1" extrusionOk="0">
                      <a:moveTo>
                        <a:pt x="2273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2"/>
                        <a:pt x="762" y="3420"/>
                        <a:pt x="2287" y="3420"/>
                      </a:cubicBezTo>
                      <a:cubicBezTo>
                        <a:pt x="3230" y="3420"/>
                        <a:pt x="3992" y="2658"/>
                        <a:pt x="3992" y="1715"/>
                      </a:cubicBezTo>
                      <a:cubicBezTo>
                        <a:pt x="3992" y="683"/>
                        <a:pt x="3150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77" name="Google Shape;3125;p32"/>
                <p:cNvSpPr/>
                <p:nvPr/>
              </p:nvSpPr>
              <p:spPr>
                <a:xfrm>
                  <a:off x="5493471" y="4137936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5" y="1"/>
                      </a:moveTo>
                      <a:cubicBezTo>
                        <a:pt x="218" y="1"/>
                        <a:pt x="1" y="218"/>
                        <a:pt x="1" y="485"/>
                      </a:cubicBezTo>
                      <a:cubicBezTo>
                        <a:pt x="1" y="751"/>
                        <a:pt x="218" y="968"/>
                        <a:pt x="485" y="968"/>
                      </a:cubicBezTo>
                      <a:cubicBezTo>
                        <a:pt x="751" y="968"/>
                        <a:pt x="968" y="751"/>
                        <a:pt x="968" y="485"/>
                      </a:cubicBezTo>
                      <a:cubicBezTo>
                        <a:pt x="968" y="218"/>
                        <a:pt x="751" y="1"/>
                        <a:pt x="48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73" name="Google Shape;3126;p32"/>
              <p:cNvGrpSpPr/>
              <p:nvPr/>
            </p:nvGrpSpPr>
            <p:grpSpPr>
              <a:xfrm>
                <a:off x="5582903" y="4180116"/>
                <a:ext cx="31499" cy="26898"/>
                <a:chOff x="5582903" y="4180116"/>
                <a:chExt cx="31499" cy="26898"/>
              </a:xfrm>
            </p:grpSpPr>
            <p:sp>
              <p:nvSpPr>
                <p:cNvPr id="774" name="Google Shape;3127;p32"/>
                <p:cNvSpPr/>
                <p:nvPr/>
              </p:nvSpPr>
              <p:spPr>
                <a:xfrm>
                  <a:off x="5582903" y="4180116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76" y="1"/>
                      </a:moveTo>
                      <a:cubicBezTo>
                        <a:pt x="1855" y="1"/>
                        <a:pt x="1425" y="156"/>
                        <a:pt x="1077" y="505"/>
                      </a:cubicBezTo>
                      <a:cubicBezTo>
                        <a:pt x="1" y="1581"/>
                        <a:pt x="763" y="3420"/>
                        <a:pt x="2287" y="3420"/>
                      </a:cubicBezTo>
                      <a:cubicBezTo>
                        <a:pt x="3231" y="3420"/>
                        <a:pt x="4005" y="2658"/>
                        <a:pt x="4005" y="1714"/>
                      </a:cubicBezTo>
                      <a:cubicBezTo>
                        <a:pt x="4005" y="683"/>
                        <a:pt x="3157" y="1"/>
                        <a:pt x="227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75" name="Google Shape;3128;p32"/>
                <p:cNvSpPr/>
                <p:nvPr/>
              </p:nvSpPr>
              <p:spPr>
                <a:xfrm>
                  <a:off x="5597084" y="4189790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0"/>
                      </a:moveTo>
                      <a:cubicBezTo>
                        <a:pt x="218" y="0"/>
                        <a:pt x="0" y="218"/>
                        <a:pt x="0" y="484"/>
                      </a:cubicBezTo>
                      <a:cubicBezTo>
                        <a:pt x="0" y="750"/>
                        <a:pt x="218" y="968"/>
                        <a:pt x="484" y="968"/>
                      </a:cubicBezTo>
                      <a:cubicBezTo>
                        <a:pt x="750" y="968"/>
                        <a:pt x="968" y="750"/>
                        <a:pt x="968" y="484"/>
                      </a:cubicBezTo>
                      <a:cubicBezTo>
                        <a:pt x="968" y="218"/>
                        <a:pt x="750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</p:grpSp>
        <p:grpSp>
          <p:nvGrpSpPr>
            <p:cNvPr id="8" name="Google Shape;3129;p32"/>
            <p:cNvGrpSpPr/>
            <p:nvPr/>
          </p:nvGrpSpPr>
          <p:grpSpPr>
            <a:xfrm>
              <a:off x="3977681" y="3230323"/>
              <a:ext cx="94584" cy="84085"/>
              <a:chOff x="3977681" y="3230323"/>
              <a:chExt cx="94584" cy="84085"/>
            </a:xfrm>
          </p:grpSpPr>
          <p:grpSp>
            <p:nvGrpSpPr>
              <p:cNvPr id="750" name="Google Shape;3130;p32"/>
              <p:cNvGrpSpPr/>
              <p:nvPr/>
            </p:nvGrpSpPr>
            <p:grpSpPr>
              <a:xfrm>
                <a:off x="4000135" y="3243041"/>
                <a:ext cx="59570" cy="57186"/>
                <a:chOff x="4000135" y="3243041"/>
                <a:chExt cx="59570" cy="57186"/>
              </a:xfrm>
            </p:grpSpPr>
            <p:sp>
              <p:nvSpPr>
                <p:cNvPr id="763" name="Google Shape;3131;p32"/>
                <p:cNvSpPr/>
                <p:nvPr/>
              </p:nvSpPr>
              <p:spPr>
                <a:xfrm>
                  <a:off x="4000135" y="3243041"/>
                  <a:ext cx="59570" cy="570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74" h="7259" fill="none" extrusionOk="0">
                      <a:moveTo>
                        <a:pt x="1" y="2323"/>
                      </a:moveTo>
                      <a:lnTo>
                        <a:pt x="2577" y="7259"/>
                      </a:lnTo>
                      <a:lnTo>
                        <a:pt x="7573" y="4114"/>
                      </a:lnTo>
                      <a:lnTo>
                        <a:pt x="5541" y="1"/>
                      </a:lnTo>
                      <a:lnTo>
                        <a:pt x="352" y="2323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64" name="Google Shape;3132;p32"/>
                <p:cNvSpPr/>
                <p:nvPr/>
              </p:nvSpPr>
              <p:spPr>
                <a:xfrm>
                  <a:off x="4024210" y="3246847"/>
                  <a:ext cx="15706" cy="53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97" h="6787" fill="none" extrusionOk="0">
                      <a:moveTo>
                        <a:pt x="0" y="6787"/>
                      </a:moveTo>
                      <a:lnTo>
                        <a:pt x="1996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65" name="Google Shape;3133;p32"/>
                <p:cNvSpPr/>
                <p:nvPr/>
              </p:nvSpPr>
              <p:spPr>
                <a:xfrm>
                  <a:off x="4002896" y="3261311"/>
                  <a:ext cx="56809" cy="140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23" h="1791" fill="none" extrusionOk="0">
                      <a:moveTo>
                        <a:pt x="7222" y="1791"/>
                      </a:moveTo>
                      <a:lnTo>
                        <a:pt x="1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51" name="Google Shape;3134;p32"/>
              <p:cNvGrpSpPr/>
              <p:nvPr/>
            </p:nvGrpSpPr>
            <p:grpSpPr>
              <a:xfrm>
                <a:off x="3977681" y="3245872"/>
                <a:ext cx="37783" cy="32380"/>
                <a:chOff x="3977681" y="3245872"/>
                <a:chExt cx="37783" cy="32380"/>
              </a:xfrm>
            </p:grpSpPr>
            <p:sp>
              <p:nvSpPr>
                <p:cNvPr id="761" name="Google Shape;3135;p32"/>
                <p:cNvSpPr/>
                <p:nvPr/>
              </p:nvSpPr>
              <p:spPr>
                <a:xfrm>
                  <a:off x="3977681" y="3245872"/>
                  <a:ext cx="37783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7" extrusionOk="0">
                      <a:moveTo>
                        <a:pt x="2726" y="1"/>
                      </a:moveTo>
                      <a:cubicBezTo>
                        <a:pt x="2219" y="1"/>
                        <a:pt x="1703" y="189"/>
                        <a:pt x="1283" y="608"/>
                      </a:cubicBezTo>
                      <a:cubicBezTo>
                        <a:pt x="1" y="1903"/>
                        <a:pt x="908" y="4117"/>
                        <a:pt x="2747" y="4117"/>
                      </a:cubicBezTo>
                      <a:cubicBezTo>
                        <a:pt x="3872" y="4104"/>
                        <a:pt x="4791" y="3185"/>
                        <a:pt x="4803" y="2060"/>
                      </a:cubicBezTo>
                      <a:cubicBezTo>
                        <a:pt x="4795" y="818"/>
                        <a:pt x="3782" y="1"/>
                        <a:pt x="272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62" name="Google Shape;3136;p32"/>
                <p:cNvSpPr/>
                <p:nvPr/>
              </p:nvSpPr>
              <p:spPr>
                <a:xfrm>
                  <a:off x="3992718" y="3255507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5" y="0"/>
                        <a:pt x="0" y="375"/>
                        <a:pt x="0" y="835"/>
                      </a:cubicBezTo>
                      <a:cubicBezTo>
                        <a:pt x="0" y="1295"/>
                        <a:pt x="375" y="1658"/>
                        <a:pt x="835" y="1658"/>
                      </a:cubicBezTo>
                      <a:cubicBezTo>
                        <a:pt x="1282" y="1658"/>
                        <a:pt x="1657" y="1295"/>
                        <a:pt x="1657" y="835"/>
                      </a:cubicBezTo>
                      <a:cubicBezTo>
                        <a:pt x="1657" y="375"/>
                        <a:pt x="1282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52" name="Google Shape;3137;p32"/>
              <p:cNvGrpSpPr/>
              <p:nvPr/>
            </p:nvGrpSpPr>
            <p:grpSpPr>
              <a:xfrm>
                <a:off x="4040860" y="3262672"/>
                <a:ext cx="31405" cy="27001"/>
                <a:chOff x="4040860" y="3262672"/>
                <a:chExt cx="31405" cy="27001"/>
              </a:xfrm>
            </p:grpSpPr>
            <p:sp>
              <p:nvSpPr>
                <p:cNvPr id="759" name="Google Shape;3138;p32"/>
                <p:cNvSpPr/>
                <p:nvPr/>
              </p:nvSpPr>
              <p:spPr>
                <a:xfrm>
                  <a:off x="4040860" y="3262672"/>
                  <a:ext cx="31405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3" extrusionOk="0">
                      <a:moveTo>
                        <a:pt x="2272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1"/>
                        <a:pt x="762" y="3420"/>
                        <a:pt x="2286" y="3432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0" y="1"/>
                        <a:pt x="227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60" name="Google Shape;3139;p32"/>
                <p:cNvSpPr/>
                <p:nvPr/>
              </p:nvSpPr>
              <p:spPr>
                <a:xfrm>
                  <a:off x="4054938" y="3272346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1"/>
                      </a:moveTo>
                      <a:cubicBezTo>
                        <a:pt x="218" y="1"/>
                        <a:pt x="0" y="218"/>
                        <a:pt x="0" y="484"/>
                      </a:cubicBezTo>
                      <a:cubicBezTo>
                        <a:pt x="0" y="751"/>
                        <a:pt x="218" y="968"/>
                        <a:pt x="484" y="968"/>
                      </a:cubicBezTo>
                      <a:cubicBezTo>
                        <a:pt x="763" y="968"/>
                        <a:pt x="968" y="751"/>
                        <a:pt x="968" y="484"/>
                      </a:cubicBezTo>
                      <a:cubicBezTo>
                        <a:pt x="968" y="218"/>
                        <a:pt x="763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53" name="Google Shape;3140;p32"/>
              <p:cNvGrpSpPr/>
              <p:nvPr/>
            </p:nvGrpSpPr>
            <p:grpSpPr>
              <a:xfrm>
                <a:off x="4021072" y="3230323"/>
                <a:ext cx="31397" cy="26906"/>
                <a:chOff x="4021072" y="3230323"/>
                <a:chExt cx="31397" cy="26906"/>
              </a:xfrm>
            </p:grpSpPr>
            <p:sp>
              <p:nvSpPr>
                <p:cNvPr id="757" name="Google Shape;3141;p32"/>
                <p:cNvSpPr/>
                <p:nvPr/>
              </p:nvSpPr>
              <p:spPr>
                <a:xfrm>
                  <a:off x="4021072" y="3230323"/>
                  <a:ext cx="31397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2" h="3421" extrusionOk="0">
                      <a:moveTo>
                        <a:pt x="2272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1"/>
                        <a:pt x="762" y="3420"/>
                        <a:pt x="2286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0" y="1"/>
                        <a:pt x="227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58" name="Google Shape;3142;p32"/>
                <p:cNvSpPr/>
                <p:nvPr/>
              </p:nvSpPr>
              <p:spPr>
                <a:xfrm>
                  <a:off x="4035245" y="3239997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1"/>
                      </a:moveTo>
                      <a:cubicBezTo>
                        <a:pt x="218" y="1"/>
                        <a:pt x="0" y="218"/>
                        <a:pt x="0" y="484"/>
                      </a:cubicBezTo>
                      <a:cubicBezTo>
                        <a:pt x="0" y="751"/>
                        <a:pt x="218" y="968"/>
                        <a:pt x="484" y="968"/>
                      </a:cubicBezTo>
                      <a:cubicBezTo>
                        <a:pt x="750" y="968"/>
                        <a:pt x="968" y="751"/>
                        <a:pt x="968" y="484"/>
                      </a:cubicBezTo>
                      <a:cubicBezTo>
                        <a:pt x="968" y="218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54" name="Google Shape;3143;p32"/>
              <p:cNvGrpSpPr/>
              <p:nvPr/>
            </p:nvGrpSpPr>
            <p:grpSpPr>
              <a:xfrm>
                <a:off x="4001472" y="3287462"/>
                <a:ext cx="31499" cy="26945"/>
                <a:chOff x="4001472" y="3287462"/>
                <a:chExt cx="31499" cy="26945"/>
              </a:xfrm>
            </p:grpSpPr>
            <p:sp>
              <p:nvSpPr>
                <p:cNvPr id="755" name="Google Shape;3144;p32"/>
                <p:cNvSpPr/>
                <p:nvPr/>
              </p:nvSpPr>
              <p:spPr>
                <a:xfrm>
                  <a:off x="4001472" y="3287462"/>
                  <a:ext cx="31499" cy="26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6" extrusionOk="0">
                      <a:moveTo>
                        <a:pt x="2276" y="1"/>
                      </a:moveTo>
                      <a:cubicBezTo>
                        <a:pt x="1854" y="1"/>
                        <a:pt x="1425" y="158"/>
                        <a:pt x="1077" y="510"/>
                      </a:cubicBezTo>
                      <a:cubicBezTo>
                        <a:pt x="0" y="1587"/>
                        <a:pt x="762" y="3425"/>
                        <a:pt x="2286" y="3425"/>
                      </a:cubicBezTo>
                      <a:cubicBezTo>
                        <a:pt x="3230" y="3425"/>
                        <a:pt x="3992" y="2663"/>
                        <a:pt x="4004" y="1720"/>
                      </a:cubicBezTo>
                      <a:cubicBezTo>
                        <a:pt x="4004" y="688"/>
                        <a:pt x="3157" y="1"/>
                        <a:pt x="227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56" name="Google Shape;3145;p32"/>
                <p:cNvSpPr/>
                <p:nvPr/>
              </p:nvSpPr>
              <p:spPr>
                <a:xfrm>
                  <a:off x="4014410" y="3297175"/>
                  <a:ext cx="8856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5" extrusionOk="0">
                      <a:moveTo>
                        <a:pt x="641" y="1"/>
                      </a:moveTo>
                      <a:cubicBezTo>
                        <a:pt x="218" y="1"/>
                        <a:pt x="0" y="521"/>
                        <a:pt x="303" y="823"/>
                      </a:cubicBezTo>
                      <a:cubicBezTo>
                        <a:pt x="400" y="921"/>
                        <a:pt x="520" y="964"/>
                        <a:pt x="638" y="964"/>
                      </a:cubicBezTo>
                      <a:cubicBezTo>
                        <a:pt x="886" y="964"/>
                        <a:pt x="1125" y="772"/>
                        <a:pt x="1125" y="485"/>
                      </a:cubicBezTo>
                      <a:cubicBezTo>
                        <a:pt x="1125" y="206"/>
                        <a:pt x="908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</p:grpSp>
        <p:grpSp>
          <p:nvGrpSpPr>
            <p:cNvPr id="9" name="Google Shape;3146;p32"/>
            <p:cNvGrpSpPr/>
            <p:nvPr/>
          </p:nvGrpSpPr>
          <p:grpSpPr>
            <a:xfrm>
              <a:off x="4084715" y="3258865"/>
              <a:ext cx="184961" cy="137268"/>
              <a:chOff x="4084715" y="3258865"/>
              <a:chExt cx="184961" cy="137268"/>
            </a:xfrm>
          </p:grpSpPr>
          <p:grpSp>
            <p:nvGrpSpPr>
              <p:cNvPr id="727" name="Google Shape;3147;p32"/>
              <p:cNvGrpSpPr/>
              <p:nvPr/>
            </p:nvGrpSpPr>
            <p:grpSpPr>
              <a:xfrm>
                <a:off x="4107453" y="3271583"/>
                <a:ext cx="153470" cy="110275"/>
                <a:chOff x="4107453" y="3271583"/>
                <a:chExt cx="153470" cy="110275"/>
              </a:xfrm>
            </p:grpSpPr>
            <p:sp>
              <p:nvSpPr>
                <p:cNvPr id="746" name="Google Shape;3148;p32"/>
                <p:cNvSpPr/>
                <p:nvPr/>
              </p:nvSpPr>
              <p:spPr>
                <a:xfrm>
                  <a:off x="4107453" y="3271583"/>
                  <a:ext cx="153470" cy="1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3" h="14021" fill="none" extrusionOk="0">
                      <a:moveTo>
                        <a:pt x="19513" y="14021"/>
                      </a:moveTo>
                      <a:lnTo>
                        <a:pt x="14844" y="968"/>
                      </a:lnTo>
                      <a:lnTo>
                        <a:pt x="5674" y="1"/>
                      </a:lnTo>
                      <a:lnTo>
                        <a:pt x="1" y="968"/>
                      </a:lnTo>
                      <a:lnTo>
                        <a:pt x="8977" y="2674"/>
                      </a:lnTo>
                      <a:lnTo>
                        <a:pt x="14360" y="10102"/>
                      </a:lnTo>
                      <a:lnTo>
                        <a:pt x="19029" y="1402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47" name="Google Shape;3149;p32"/>
                <p:cNvSpPr/>
                <p:nvPr/>
              </p:nvSpPr>
              <p:spPr>
                <a:xfrm>
                  <a:off x="4155886" y="3271968"/>
                  <a:ext cx="22171" cy="205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19" h="2614" fill="none" extrusionOk="0">
                      <a:moveTo>
                        <a:pt x="2819" y="2613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48" name="Google Shape;3150;p32"/>
                <p:cNvSpPr/>
                <p:nvPr/>
              </p:nvSpPr>
              <p:spPr>
                <a:xfrm>
                  <a:off x="4178049" y="3279196"/>
                  <a:ext cx="42345" cy="133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84" h="1695" fill="none" extrusionOk="0">
                      <a:moveTo>
                        <a:pt x="1" y="1694"/>
                      </a:moveTo>
                      <a:lnTo>
                        <a:pt x="5384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49" name="Google Shape;3151;p32"/>
                <p:cNvSpPr/>
                <p:nvPr/>
              </p:nvSpPr>
              <p:spPr>
                <a:xfrm>
                  <a:off x="4220387" y="3279196"/>
                  <a:ext cx="8" cy="71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9122" fill="none" extrusionOk="0">
                      <a:moveTo>
                        <a:pt x="1" y="0"/>
                      </a:moveTo>
                      <a:lnTo>
                        <a:pt x="1" y="912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28" name="Google Shape;3152;p32"/>
              <p:cNvGrpSpPr/>
              <p:nvPr/>
            </p:nvGrpSpPr>
            <p:grpSpPr>
              <a:xfrm>
                <a:off x="4136947" y="3258865"/>
                <a:ext cx="31499" cy="27001"/>
                <a:chOff x="4136947" y="3258865"/>
                <a:chExt cx="31499" cy="27001"/>
              </a:xfrm>
            </p:grpSpPr>
            <p:sp>
              <p:nvSpPr>
                <p:cNvPr id="744" name="Google Shape;3153;p32"/>
                <p:cNvSpPr/>
                <p:nvPr/>
              </p:nvSpPr>
              <p:spPr>
                <a:xfrm>
                  <a:off x="4136947" y="3258865"/>
                  <a:ext cx="31499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3" extrusionOk="0">
                      <a:moveTo>
                        <a:pt x="2285" y="1"/>
                      </a:moveTo>
                      <a:cubicBezTo>
                        <a:pt x="1866" y="1"/>
                        <a:pt x="1438" y="157"/>
                        <a:pt x="1090" y="505"/>
                      </a:cubicBezTo>
                      <a:cubicBezTo>
                        <a:pt x="1" y="1581"/>
                        <a:pt x="775" y="3432"/>
                        <a:pt x="2299" y="3432"/>
                      </a:cubicBezTo>
                      <a:cubicBezTo>
                        <a:pt x="3243" y="3420"/>
                        <a:pt x="4005" y="2658"/>
                        <a:pt x="4005" y="1715"/>
                      </a:cubicBezTo>
                      <a:cubicBezTo>
                        <a:pt x="4005" y="683"/>
                        <a:pt x="3163" y="1"/>
                        <a:pt x="228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45" name="Google Shape;3154;p32"/>
                <p:cNvSpPr/>
                <p:nvPr/>
              </p:nvSpPr>
              <p:spPr>
                <a:xfrm>
                  <a:off x="4151222" y="3268539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1"/>
                      </a:moveTo>
                      <a:cubicBezTo>
                        <a:pt x="206" y="1"/>
                        <a:pt x="0" y="218"/>
                        <a:pt x="0" y="485"/>
                      </a:cubicBezTo>
                      <a:cubicBezTo>
                        <a:pt x="0" y="751"/>
                        <a:pt x="206" y="968"/>
                        <a:pt x="484" y="968"/>
                      </a:cubicBezTo>
                      <a:cubicBezTo>
                        <a:pt x="750" y="968"/>
                        <a:pt x="968" y="751"/>
                        <a:pt x="968" y="485"/>
                      </a:cubicBezTo>
                      <a:cubicBezTo>
                        <a:pt x="968" y="218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29" name="Google Shape;3155;p32"/>
              <p:cNvGrpSpPr/>
              <p:nvPr/>
            </p:nvGrpSpPr>
            <p:grpSpPr>
              <a:xfrm>
                <a:off x="4084715" y="3266478"/>
                <a:ext cx="31468" cy="26898"/>
                <a:chOff x="4084715" y="3266478"/>
                <a:chExt cx="31468" cy="26898"/>
              </a:xfrm>
            </p:grpSpPr>
            <p:sp>
              <p:nvSpPr>
                <p:cNvPr id="742" name="Google Shape;3156;p32"/>
                <p:cNvSpPr/>
                <p:nvPr/>
              </p:nvSpPr>
              <p:spPr>
                <a:xfrm>
                  <a:off x="4084715" y="3266478"/>
                  <a:ext cx="31468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1" h="3420" extrusionOk="0">
                      <a:moveTo>
                        <a:pt x="2279" y="1"/>
                      </a:moveTo>
                      <a:cubicBezTo>
                        <a:pt x="1859" y="1"/>
                        <a:pt x="1429" y="157"/>
                        <a:pt x="1077" y="505"/>
                      </a:cubicBezTo>
                      <a:cubicBezTo>
                        <a:pt x="1" y="1581"/>
                        <a:pt x="763" y="3420"/>
                        <a:pt x="2287" y="3420"/>
                      </a:cubicBezTo>
                      <a:cubicBezTo>
                        <a:pt x="3231" y="3420"/>
                        <a:pt x="3993" y="2658"/>
                        <a:pt x="3993" y="1726"/>
                      </a:cubicBezTo>
                      <a:cubicBezTo>
                        <a:pt x="4001" y="686"/>
                        <a:pt x="3161" y="1"/>
                        <a:pt x="2279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43" name="Google Shape;3157;p32"/>
                <p:cNvSpPr/>
                <p:nvPr/>
              </p:nvSpPr>
              <p:spPr>
                <a:xfrm>
                  <a:off x="4098896" y="3276152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0"/>
                      </a:moveTo>
                      <a:cubicBezTo>
                        <a:pt x="218" y="0"/>
                        <a:pt x="0" y="218"/>
                        <a:pt x="0" y="484"/>
                      </a:cubicBezTo>
                      <a:cubicBezTo>
                        <a:pt x="0" y="750"/>
                        <a:pt x="218" y="968"/>
                        <a:pt x="484" y="968"/>
                      </a:cubicBezTo>
                      <a:cubicBezTo>
                        <a:pt x="750" y="968"/>
                        <a:pt x="968" y="750"/>
                        <a:pt x="968" y="484"/>
                      </a:cubicBezTo>
                      <a:cubicBezTo>
                        <a:pt x="968" y="218"/>
                        <a:pt x="750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30" name="Google Shape;3158;p32"/>
              <p:cNvGrpSpPr/>
              <p:nvPr/>
            </p:nvGrpSpPr>
            <p:grpSpPr>
              <a:xfrm>
                <a:off x="4159213" y="3279849"/>
                <a:ext cx="31405" cy="26945"/>
                <a:chOff x="4159213" y="3279849"/>
                <a:chExt cx="31405" cy="26945"/>
              </a:xfrm>
            </p:grpSpPr>
            <p:sp>
              <p:nvSpPr>
                <p:cNvPr id="740" name="Google Shape;3159;p32"/>
                <p:cNvSpPr/>
                <p:nvPr/>
              </p:nvSpPr>
              <p:spPr>
                <a:xfrm>
                  <a:off x="4159213" y="3279849"/>
                  <a:ext cx="31405" cy="26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6" extrusionOk="0">
                      <a:moveTo>
                        <a:pt x="2273" y="1"/>
                      </a:moveTo>
                      <a:cubicBezTo>
                        <a:pt x="1853" y="1"/>
                        <a:pt x="1425" y="158"/>
                        <a:pt x="1077" y="510"/>
                      </a:cubicBezTo>
                      <a:cubicBezTo>
                        <a:pt x="1" y="1587"/>
                        <a:pt x="763" y="3426"/>
                        <a:pt x="2287" y="3426"/>
                      </a:cubicBezTo>
                      <a:cubicBezTo>
                        <a:pt x="3230" y="3426"/>
                        <a:pt x="3992" y="2663"/>
                        <a:pt x="3992" y="1720"/>
                      </a:cubicBezTo>
                      <a:cubicBezTo>
                        <a:pt x="3992" y="689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41" name="Google Shape;3160;p32"/>
                <p:cNvSpPr/>
                <p:nvPr/>
              </p:nvSpPr>
              <p:spPr>
                <a:xfrm>
                  <a:off x="4173385" y="3289570"/>
                  <a:ext cx="7621" cy="7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8" extrusionOk="0">
                      <a:moveTo>
                        <a:pt x="485" y="0"/>
                      </a:moveTo>
                      <a:cubicBezTo>
                        <a:pt x="219" y="0"/>
                        <a:pt x="1" y="218"/>
                        <a:pt x="1" y="484"/>
                      </a:cubicBezTo>
                      <a:cubicBezTo>
                        <a:pt x="1" y="750"/>
                        <a:pt x="219" y="968"/>
                        <a:pt x="485" y="968"/>
                      </a:cubicBezTo>
                      <a:cubicBezTo>
                        <a:pt x="751" y="968"/>
                        <a:pt x="969" y="750"/>
                        <a:pt x="969" y="484"/>
                      </a:cubicBezTo>
                      <a:cubicBezTo>
                        <a:pt x="969" y="218"/>
                        <a:pt x="751" y="0"/>
                        <a:pt x="48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31" name="Google Shape;3161;p32"/>
              <p:cNvGrpSpPr/>
              <p:nvPr/>
            </p:nvGrpSpPr>
            <p:grpSpPr>
              <a:xfrm>
                <a:off x="4201550" y="3266502"/>
                <a:ext cx="31405" cy="26883"/>
                <a:chOff x="4201550" y="3266502"/>
                <a:chExt cx="31405" cy="26883"/>
              </a:xfrm>
            </p:grpSpPr>
            <p:sp>
              <p:nvSpPr>
                <p:cNvPr id="738" name="Google Shape;3162;p32"/>
                <p:cNvSpPr/>
                <p:nvPr/>
              </p:nvSpPr>
              <p:spPr>
                <a:xfrm>
                  <a:off x="4201550" y="3266502"/>
                  <a:ext cx="31405" cy="268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18" extrusionOk="0">
                      <a:moveTo>
                        <a:pt x="2266" y="1"/>
                      </a:moveTo>
                      <a:cubicBezTo>
                        <a:pt x="1849" y="1"/>
                        <a:pt x="1423" y="155"/>
                        <a:pt x="1077" y="502"/>
                      </a:cubicBezTo>
                      <a:cubicBezTo>
                        <a:pt x="1" y="1566"/>
                        <a:pt x="751" y="3417"/>
                        <a:pt x="2275" y="3417"/>
                      </a:cubicBezTo>
                      <a:cubicBezTo>
                        <a:pt x="2282" y="3417"/>
                        <a:pt x="2290" y="3417"/>
                        <a:pt x="2297" y="3417"/>
                      </a:cubicBezTo>
                      <a:cubicBezTo>
                        <a:pt x="3230" y="3417"/>
                        <a:pt x="3993" y="2660"/>
                        <a:pt x="3993" y="1723"/>
                      </a:cubicBezTo>
                      <a:cubicBezTo>
                        <a:pt x="3993" y="689"/>
                        <a:pt x="3146" y="1"/>
                        <a:pt x="226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39" name="Google Shape;3163;p32"/>
                <p:cNvSpPr/>
                <p:nvPr/>
              </p:nvSpPr>
              <p:spPr>
                <a:xfrm>
                  <a:off x="4214331" y="3276247"/>
                  <a:ext cx="8919" cy="7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4" h="964" extrusionOk="0">
                      <a:moveTo>
                        <a:pt x="635" y="0"/>
                      </a:moveTo>
                      <a:cubicBezTo>
                        <a:pt x="209" y="0"/>
                        <a:pt x="0" y="512"/>
                        <a:pt x="311" y="823"/>
                      </a:cubicBezTo>
                      <a:cubicBezTo>
                        <a:pt x="408" y="920"/>
                        <a:pt x="528" y="964"/>
                        <a:pt x="646" y="964"/>
                      </a:cubicBezTo>
                      <a:cubicBezTo>
                        <a:pt x="895" y="964"/>
                        <a:pt x="1134" y="771"/>
                        <a:pt x="1134" y="484"/>
                      </a:cubicBezTo>
                      <a:cubicBezTo>
                        <a:pt x="1134" y="206"/>
                        <a:pt x="916" y="0"/>
                        <a:pt x="650" y="0"/>
                      </a:cubicBezTo>
                      <a:cubicBezTo>
                        <a:pt x="645" y="0"/>
                        <a:pt x="640" y="0"/>
                        <a:pt x="6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32" name="Google Shape;3164;p32"/>
              <p:cNvGrpSpPr/>
              <p:nvPr/>
            </p:nvGrpSpPr>
            <p:grpSpPr>
              <a:xfrm>
                <a:off x="4201550" y="3338278"/>
                <a:ext cx="31405" cy="26930"/>
                <a:chOff x="4201550" y="3338278"/>
                <a:chExt cx="31405" cy="26930"/>
              </a:xfrm>
            </p:grpSpPr>
            <p:sp>
              <p:nvSpPr>
                <p:cNvPr id="736" name="Google Shape;3165;p32"/>
                <p:cNvSpPr/>
                <p:nvPr/>
              </p:nvSpPr>
              <p:spPr>
                <a:xfrm>
                  <a:off x="4201550" y="3338278"/>
                  <a:ext cx="31405" cy="269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4" extrusionOk="0">
                      <a:moveTo>
                        <a:pt x="2266" y="1"/>
                      </a:moveTo>
                      <a:cubicBezTo>
                        <a:pt x="1848" y="1"/>
                        <a:pt x="1423" y="154"/>
                        <a:pt x="1077" y="497"/>
                      </a:cubicBezTo>
                      <a:cubicBezTo>
                        <a:pt x="1" y="1573"/>
                        <a:pt x="751" y="3412"/>
                        <a:pt x="2275" y="3424"/>
                      </a:cubicBezTo>
                      <a:cubicBezTo>
                        <a:pt x="3218" y="3424"/>
                        <a:pt x="3993" y="2662"/>
                        <a:pt x="3993" y="1718"/>
                      </a:cubicBezTo>
                      <a:cubicBezTo>
                        <a:pt x="3993" y="684"/>
                        <a:pt x="3146" y="1"/>
                        <a:pt x="226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37" name="Google Shape;3166;p32"/>
                <p:cNvSpPr/>
                <p:nvPr/>
              </p:nvSpPr>
              <p:spPr>
                <a:xfrm>
                  <a:off x="4214331" y="3347976"/>
                  <a:ext cx="8919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4" h="965" extrusionOk="0">
                      <a:moveTo>
                        <a:pt x="671" y="1"/>
                      </a:moveTo>
                      <a:cubicBezTo>
                        <a:pt x="664" y="1"/>
                        <a:pt x="657" y="1"/>
                        <a:pt x="650" y="1"/>
                      </a:cubicBezTo>
                      <a:cubicBezTo>
                        <a:pt x="645" y="1"/>
                        <a:pt x="640" y="1"/>
                        <a:pt x="635" y="1"/>
                      </a:cubicBezTo>
                      <a:cubicBezTo>
                        <a:pt x="209" y="1"/>
                        <a:pt x="0" y="513"/>
                        <a:pt x="311" y="824"/>
                      </a:cubicBezTo>
                      <a:cubicBezTo>
                        <a:pt x="408" y="921"/>
                        <a:pt x="528" y="965"/>
                        <a:pt x="646" y="965"/>
                      </a:cubicBezTo>
                      <a:cubicBezTo>
                        <a:pt x="895" y="965"/>
                        <a:pt x="1134" y="772"/>
                        <a:pt x="1134" y="485"/>
                      </a:cubicBezTo>
                      <a:cubicBezTo>
                        <a:pt x="1134" y="214"/>
                        <a:pt x="927" y="1"/>
                        <a:pt x="67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33" name="Google Shape;3167;p32"/>
              <p:cNvGrpSpPr/>
              <p:nvPr/>
            </p:nvGrpSpPr>
            <p:grpSpPr>
              <a:xfrm>
                <a:off x="4238272" y="3369132"/>
                <a:ext cx="31405" cy="27001"/>
                <a:chOff x="4238272" y="3369132"/>
                <a:chExt cx="31405" cy="27001"/>
              </a:xfrm>
            </p:grpSpPr>
            <p:sp>
              <p:nvSpPr>
                <p:cNvPr id="734" name="Google Shape;3168;p32"/>
                <p:cNvSpPr/>
                <p:nvPr/>
              </p:nvSpPr>
              <p:spPr>
                <a:xfrm>
                  <a:off x="4238272" y="3369132"/>
                  <a:ext cx="31405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3" extrusionOk="0">
                      <a:moveTo>
                        <a:pt x="2273" y="1"/>
                      </a:moveTo>
                      <a:cubicBezTo>
                        <a:pt x="1854" y="1"/>
                        <a:pt x="1426" y="157"/>
                        <a:pt x="1078" y="505"/>
                      </a:cubicBezTo>
                      <a:cubicBezTo>
                        <a:pt x="1" y="1582"/>
                        <a:pt x="763" y="3432"/>
                        <a:pt x="2287" y="3432"/>
                      </a:cubicBezTo>
                      <a:cubicBezTo>
                        <a:pt x="3231" y="3432"/>
                        <a:pt x="3993" y="2658"/>
                        <a:pt x="3993" y="1715"/>
                      </a:cubicBezTo>
                      <a:cubicBezTo>
                        <a:pt x="3993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35" name="Google Shape;3169;p32"/>
                <p:cNvSpPr/>
                <p:nvPr/>
              </p:nvSpPr>
              <p:spPr>
                <a:xfrm>
                  <a:off x="4251217" y="3378806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41" y="1"/>
                      </a:moveTo>
                      <a:cubicBezTo>
                        <a:pt x="206" y="1"/>
                        <a:pt x="0" y="521"/>
                        <a:pt x="303" y="823"/>
                      </a:cubicBezTo>
                      <a:cubicBezTo>
                        <a:pt x="401" y="922"/>
                        <a:pt x="524" y="967"/>
                        <a:pt x="643" y="967"/>
                      </a:cubicBezTo>
                      <a:cubicBezTo>
                        <a:pt x="889" y="967"/>
                        <a:pt x="1125" y="778"/>
                        <a:pt x="1125" y="485"/>
                      </a:cubicBezTo>
                      <a:cubicBezTo>
                        <a:pt x="1125" y="219"/>
                        <a:pt x="907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</p:grpSp>
        <p:grpSp>
          <p:nvGrpSpPr>
            <p:cNvPr id="10" name="Google Shape;3170;p32"/>
            <p:cNvGrpSpPr/>
            <p:nvPr/>
          </p:nvGrpSpPr>
          <p:grpSpPr>
            <a:xfrm>
              <a:off x="4068639" y="3200169"/>
              <a:ext cx="77643" cy="37272"/>
              <a:chOff x="4068639" y="3200169"/>
              <a:chExt cx="77643" cy="37272"/>
            </a:xfrm>
          </p:grpSpPr>
          <p:sp>
            <p:nvSpPr>
              <p:cNvPr id="720" name="Google Shape;3171;p32"/>
              <p:cNvSpPr/>
              <p:nvPr/>
            </p:nvSpPr>
            <p:spPr>
              <a:xfrm>
                <a:off x="4087570" y="3212886"/>
                <a:ext cx="49958" cy="10374"/>
              </a:xfrm>
              <a:custGeom>
                <a:avLst/>
                <a:gdLst/>
                <a:ahLst/>
                <a:cxnLst/>
                <a:rect l="l" t="t" r="r" b="b"/>
                <a:pathLst>
                  <a:path w="6352" h="1319" fill="none" extrusionOk="0">
                    <a:moveTo>
                      <a:pt x="1" y="1319"/>
                    </a:moveTo>
                    <a:lnTo>
                      <a:pt x="6351" y="0"/>
                    </a:lnTo>
                  </a:path>
                </a:pathLst>
              </a:custGeom>
              <a:noFill/>
              <a:ln w="1825" cap="flat" cmpd="sng">
                <a:solidFill>
                  <a:srgbClr val="A5B7C5"/>
                </a:solidFill>
                <a:prstDash val="solid"/>
                <a:miter lim="1209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grpSp>
            <p:nvGrpSpPr>
              <p:cNvPr id="721" name="Google Shape;3172;p32"/>
              <p:cNvGrpSpPr/>
              <p:nvPr/>
            </p:nvGrpSpPr>
            <p:grpSpPr>
              <a:xfrm>
                <a:off x="4114878" y="3200169"/>
                <a:ext cx="31405" cy="26993"/>
                <a:chOff x="4114878" y="3200169"/>
                <a:chExt cx="31405" cy="26993"/>
              </a:xfrm>
            </p:grpSpPr>
            <p:sp>
              <p:nvSpPr>
                <p:cNvPr id="725" name="Google Shape;3173;p32"/>
                <p:cNvSpPr/>
                <p:nvPr/>
              </p:nvSpPr>
              <p:spPr>
                <a:xfrm>
                  <a:off x="4114878" y="3200169"/>
                  <a:ext cx="31405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2" extrusionOk="0">
                      <a:moveTo>
                        <a:pt x="2273" y="0"/>
                      </a:moveTo>
                      <a:cubicBezTo>
                        <a:pt x="1853" y="0"/>
                        <a:pt x="1425" y="156"/>
                        <a:pt x="1077" y="504"/>
                      </a:cubicBezTo>
                      <a:cubicBezTo>
                        <a:pt x="0" y="1581"/>
                        <a:pt x="763" y="3432"/>
                        <a:pt x="2287" y="3432"/>
                      </a:cubicBezTo>
                      <a:cubicBezTo>
                        <a:pt x="3230" y="3432"/>
                        <a:pt x="3992" y="2657"/>
                        <a:pt x="3992" y="1714"/>
                      </a:cubicBezTo>
                      <a:cubicBezTo>
                        <a:pt x="3992" y="683"/>
                        <a:pt x="3151" y="0"/>
                        <a:pt x="227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26" name="Google Shape;3174;p32"/>
                <p:cNvSpPr/>
                <p:nvPr/>
              </p:nvSpPr>
              <p:spPr>
                <a:xfrm>
                  <a:off x="4127721" y="3209835"/>
                  <a:ext cx="8950" cy="76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77" extrusionOk="0">
                      <a:moveTo>
                        <a:pt x="654" y="1"/>
                      </a:moveTo>
                      <a:cubicBezTo>
                        <a:pt x="218" y="1"/>
                        <a:pt x="1" y="521"/>
                        <a:pt x="303" y="836"/>
                      </a:cubicBezTo>
                      <a:cubicBezTo>
                        <a:pt x="400" y="933"/>
                        <a:pt x="519" y="976"/>
                        <a:pt x="637" y="976"/>
                      </a:cubicBezTo>
                      <a:cubicBezTo>
                        <a:pt x="887" y="976"/>
                        <a:pt x="1129" y="781"/>
                        <a:pt x="1138" y="485"/>
                      </a:cubicBezTo>
                      <a:cubicBezTo>
                        <a:pt x="1138" y="219"/>
                        <a:pt x="920" y="1"/>
                        <a:pt x="65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722" name="Google Shape;3175;p32"/>
              <p:cNvGrpSpPr/>
              <p:nvPr/>
            </p:nvGrpSpPr>
            <p:grpSpPr>
              <a:xfrm>
                <a:off x="4068639" y="3210535"/>
                <a:ext cx="31499" cy="26906"/>
                <a:chOff x="4068639" y="3210535"/>
                <a:chExt cx="31499" cy="26906"/>
              </a:xfrm>
            </p:grpSpPr>
            <p:sp>
              <p:nvSpPr>
                <p:cNvPr id="723" name="Google Shape;3176;p32"/>
                <p:cNvSpPr/>
                <p:nvPr/>
              </p:nvSpPr>
              <p:spPr>
                <a:xfrm>
                  <a:off x="4068639" y="3210535"/>
                  <a:ext cx="31499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1" extrusionOk="0">
                      <a:moveTo>
                        <a:pt x="2285" y="1"/>
                      </a:moveTo>
                      <a:cubicBezTo>
                        <a:pt x="1865" y="1"/>
                        <a:pt x="1437" y="157"/>
                        <a:pt x="1089" y="505"/>
                      </a:cubicBezTo>
                      <a:cubicBezTo>
                        <a:pt x="0" y="1581"/>
                        <a:pt x="775" y="3420"/>
                        <a:pt x="2299" y="3420"/>
                      </a:cubicBezTo>
                      <a:cubicBezTo>
                        <a:pt x="3242" y="3420"/>
                        <a:pt x="4004" y="2658"/>
                        <a:pt x="4004" y="1714"/>
                      </a:cubicBezTo>
                      <a:cubicBezTo>
                        <a:pt x="4004" y="683"/>
                        <a:pt x="3163" y="1"/>
                        <a:pt x="228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24" name="Google Shape;3177;p32"/>
                <p:cNvSpPr/>
                <p:nvPr/>
              </p:nvSpPr>
              <p:spPr>
                <a:xfrm>
                  <a:off x="4081577" y="3220209"/>
                  <a:ext cx="8856" cy="7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4" extrusionOk="0">
                      <a:moveTo>
                        <a:pt x="642" y="1"/>
                      </a:moveTo>
                      <a:cubicBezTo>
                        <a:pt x="218" y="1"/>
                        <a:pt x="1" y="521"/>
                        <a:pt x="303" y="823"/>
                      </a:cubicBezTo>
                      <a:cubicBezTo>
                        <a:pt x="400" y="920"/>
                        <a:pt x="520" y="964"/>
                        <a:pt x="638" y="964"/>
                      </a:cubicBezTo>
                      <a:cubicBezTo>
                        <a:pt x="887" y="964"/>
                        <a:pt x="1126" y="771"/>
                        <a:pt x="1126" y="484"/>
                      </a:cubicBezTo>
                      <a:cubicBezTo>
                        <a:pt x="1126" y="218"/>
                        <a:pt x="908" y="1"/>
                        <a:pt x="64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</p:grpSp>
        <p:grpSp>
          <p:nvGrpSpPr>
            <p:cNvPr id="11" name="Google Shape;3178;p32"/>
            <p:cNvGrpSpPr/>
            <p:nvPr/>
          </p:nvGrpSpPr>
          <p:grpSpPr>
            <a:xfrm>
              <a:off x="3869702" y="3066935"/>
              <a:ext cx="382664" cy="190294"/>
              <a:chOff x="3869702" y="3066935"/>
              <a:chExt cx="382664" cy="190294"/>
            </a:xfrm>
          </p:grpSpPr>
          <p:grpSp>
            <p:nvGrpSpPr>
              <p:cNvPr id="686" name="Google Shape;3179;p32"/>
              <p:cNvGrpSpPr/>
              <p:nvPr/>
            </p:nvGrpSpPr>
            <p:grpSpPr>
              <a:xfrm>
                <a:off x="3888633" y="3082351"/>
                <a:ext cx="351172" cy="160698"/>
                <a:chOff x="3888633" y="3082351"/>
                <a:chExt cx="351172" cy="160698"/>
              </a:xfrm>
            </p:grpSpPr>
            <p:sp>
              <p:nvSpPr>
                <p:cNvPr id="714" name="Google Shape;3180;p32"/>
                <p:cNvSpPr/>
                <p:nvPr/>
              </p:nvSpPr>
              <p:spPr>
                <a:xfrm>
                  <a:off x="3892440" y="3082351"/>
                  <a:ext cx="347366" cy="1606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66" h="20432" fill="none" extrusionOk="0">
                      <a:moveTo>
                        <a:pt x="7041" y="11529"/>
                      </a:moveTo>
                      <a:lnTo>
                        <a:pt x="22440" y="4162"/>
                      </a:lnTo>
                      <a:lnTo>
                        <a:pt x="34815" y="0"/>
                      </a:lnTo>
                      <a:lnTo>
                        <a:pt x="44166" y="484"/>
                      </a:lnTo>
                      <a:lnTo>
                        <a:pt x="38964" y="8565"/>
                      </a:lnTo>
                      <a:lnTo>
                        <a:pt x="33012" y="10065"/>
                      </a:lnTo>
                      <a:lnTo>
                        <a:pt x="22440" y="4839"/>
                      </a:lnTo>
                      <a:lnTo>
                        <a:pt x="18750" y="15424"/>
                      </a:lnTo>
                      <a:cubicBezTo>
                        <a:pt x="18750" y="15424"/>
                        <a:pt x="6206" y="11154"/>
                        <a:pt x="6557" y="11516"/>
                      </a:cubicBezTo>
                      <a:lnTo>
                        <a:pt x="0" y="20432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15" name="Google Shape;3181;p32"/>
                <p:cNvSpPr/>
                <p:nvPr/>
              </p:nvSpPr>
              <p:spPr>
                <a:xfrm>
                  <a:off x="3888633" y="3172924"/>
                  <a:ext cx="72979" cy="701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79" h="8916" fill="none" extrusionOk="0">
                      <a:moveTo>
                        <a:pt x="0" y="8916"/>
                      </a:moveTo>
                      <a:lnTo>
                        <a:pt x="9279" y="6883"/>
                      </a:lnTo>
                      <a:lnTo>
                        <a:pt x="7041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16" name="Google Shape;3182;p32"/>
                <p:cNvSpPr/>
                <p:nvPr/>
              </p:nvSpPr>
              <p:spPr>
                <a:xfrm>
                  <a:off x="3960370" y="3203653"/>
                  <a:ext cx="79547" cy="196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14" h="2493" fill="none" extrusionOk="0">
                      <a:moveTo>
                        <a:pt x="0" y="2493"/>
                      </a:moveTo>
                      <a:lnTo>
                        <a:pt x="10113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17" name="Google Shape;3183;p32"/>
                <p:cNvSpPr/>
                <p:nvPr/>
              </p:nvSpPr>
              <p:spPr>
                <a:xfrm>
                  <a:off x="4043613" y="3161504"/>
                  <a:ext cx="108474" cy="421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92" h="5360" fill="none" extrusionOk="0">
                      <a:moveTo>
                        <a:pt x="1" y="5360"/>
                      </a:moveTo>
                      <a:lnTo>
                        <a:pt x="13791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18" name="Google Shape;3184;p32"/>
                <p:cNvSpPr/>
                <p:nvPr/>
              </p:nvSpPr>
              <p:spPr>
                <a:xfrm>
                  <a:off x="4152079" y="3082351"/>
                  <a:ext cx="17224" cy="829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0" h="10549" fill="none" extrusionOk="0">
                      <a:moveTo>
                        <a:pt x="0" y="10549"/>
                      </a:moveTo>
                      <a:lnTo>
                        <a:pt x="2190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19" name="Google Shape;3185;p32"/>
                <p:cNvSpPr/>
                <p:nvPr/>
              </p:nvSpPr>
              <p:spPr>
                <a:xfrm>
                  <a:off x="4169296" y="3082351"/>
                  <a:ext cx="25797" cy="635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0" h="8081" fill="none" extrusionOk="0">
                      <a:moveTo>
                        <a:pt x="1" y="0"/>
                      </a:moveTo>
                      <a:lnTo>
                        <a:pt x="3279" y="808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87" name="Google Shape;3186;p32"/>
              <p:cNvGrpSpPr/>
              <p:nvPr/>
            </p:nvGrpSpPr>
            <p:grpSpPr>
              <a:xfrm>
                <a:off x="4143703" y="3066935"/>
                <a:ext cx="37783" cy="32357"/>
                <a:chOff x="4143703" y="3066935"/>
                <a:chExt cx="37783" cy="32357"/>
              </a:xfrm>
            </p:grpSpPr>
            <p:sp>
              <p:nvSpPr>
                <p:cNvPr id="712" name="Google Shape;3187;p32"/>
                <p:cNvSpPr/>
                <p:nvPr/>
              </p:nvSpPr>
              <p:spPr>
                <a:xfrm>
                  <a:off x="4143703" y="3066935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1" y="0"/>
                      </a:moveTo>
                      <a:cubicBezTo>
                        <a:pt x="2227" y="0"/>
                        <a:pt x="1713" y="188"/>
                        <a:pt x="1295" y="605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4"/>
                        <a:pt x="4803" y="2069"/>
                      </a:cubicBezTo>
                      <a:cubicBezTo>
                        <a:pt x="4803" y="824"/>
                        <a:pt x="3788" y="0"/>
                        <a:pt x="2731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13" name="Google Shape;3188;p32"/>
                <p:cNvSpPr/>
                <p:nvPr/>
              </p:nvSpPr>
              <p:spPr>
                <a:xfrm>
                  <a:off x="4158741" y="3076641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1"/>
                      </a:moveTo>
                      <a:cubicBezTo>
                        <a:pt x="375" y="1"/>
                        <a:pt x="0" y="376"/>
                        <a:pt x="0" y="823"/>
                      </a:cubicBezTo>
                      <a:cubicBezTo>
                        <a:pt x="0" y="1283"/>
                        <a:pt x="375" y="1658"/>
                        <a:pt x="835" y="1658"/>
                      </a:cubicBezTo>
                      <a:cubicBezTo>
                        <a:pt x="1294" y="1658"/>
                        <a:pt x="1657" y="1283"/>
                        <a:pt x="1657" y="823"/>
                      </a:cubicBezTo>
                      <a:cubicBezTo>
                        <a:pt x="1657" y="376"/>
                        <a:pt x="1294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88" name="Google Shape;3189;p32"/>
              <p:cNvGrpSpPr/>
              <p:nvPr/>
            </p:nvGrpSpPr>
            <p:grpSpPr>
              <a:xfrm>
                <a:off x="4044565" y="3103563"/>
                <a:ext cx="37783" cy="32451"/>
                <a:chOff x="4044565" y="3103563"/>
                <a:chExt cx="37783" cy="32451"/>
              </a:xfrm>
            </p:grpSpPr>
            <p:sp>
              <p:nvSpPr>
                <p:cNvPr id="710" name="Google Shape;3190;p32"/>
                <p:cNvSpPr/>
                <p:nvPr/>
              </p:nvSpPr>
              <p:spPr>
                <a:xfrm>
                  <a:off x="4044565" y="3103563"/>
                  <a:ext cx="37783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26" extrusionOk="0">
                      <a:moveTo>
                        <a:pt x="2731" y="1"/>
                      </a:moveTo>
                      <a:cubicBezTo>
                        <a:pt x="2227" y="1"/>
                        <a:pt x="1713" y="188"/>
                        <a:pt x="1295" y="606"/>
                      </a:cubicBezTo>
                      <a:cubicBezTo>
                        <a:pt x="1" y="1900"/>
                        <a:pt x="908" y="4114"/>
                        <a:pt x="2747" y="4126"/>
                      </a:cubicBezTo>
                      <a:cubicBezTo>
                        <a:pt x="3884" y="4114"/>
                        <a:pt x="4803" y="3194"/>
                        <a:pt x="4803" y="2069"/>
                      </a:cubicBezTo>
                      <a:cubicBezTo>
                        <a:pt x="4803" y="824"/>
                        <a:pt x="3788" y="1"/>
                        <a:pt x="2731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11" name="Google Shape;3191;p32"/>
                <p:cNvSpPr/>
                <p:nvPr/>
              </p:nvSpPr>
              <p:spPr>
                <a:xfrm>
                  <a:off x="4059602" y="3113268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35" y="1"/>
                      </a:moveTo>
                      <a:cubicBezTo>
                        <a:pt x="375" y="1"/>
                        <a:pt x="0" y="376"/>
                        <a:pt x="0" y="835"/>
                      </a:cubicBezTo>
                      <a:cubicBezTo>
                        <a:pt x="0" y="1283"/>
                        <a:pt x="375" y="1658"/>
                        <a:pt x="835" y="1658"/>
                      </a:cubicBezTo>
                      <a:cubicBezTo>
                        <a:pt x="1295" y="1658"/>
                        <a:pt x="1657" y="1283"/>
                        <a:pt x="1657" y="835"/>
                      </a:cubicBezTo>
                      <a:cubicBezTo>
                        <a:pt x="1657" y="376"/>
                        <a:pt x="1295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89" name="Google Shape;3192;p32"/>
              <p:cNvGrpSpPr/>
              <p:nvPr/>
            </p:nvGrpSpPr>
            <p:grpSpPr>
              <a:xfrm>
                <a:off x="4017454" y="3188237"/>
                <a:ext cx="37776" cy="32357"/>
                <a:chOff x="4017454" y="3188237"/>
                <a:chExt cx="37776" cy="32357"/>
              </a:xfrm>
            </p:grpSpPr>
            <p:sp>
              <p:nvSpPr>
                <p:cNvPr id="708" name="Google Shape;3193;p32"/>
                <p:cNvSpPr/>
                <p:nvPr/>
              </p:nvSpPr>
              <p:spPr>
                <a:xfrm>
                  <a:off x="4017454" y="3188237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0"/>
                      </a:moveTo>
                      <a:cubicBezTo>
                        <a:pt x="2227" y="0"/>
                        <a:pt x="1713" y="188"/>
                        <a:pt x="1295" y="606"/>
                      </a:cubicBezTo>
                      <a:cubicBezTo>
                        <a:pt x="0" y="1900"/>
                        <a:pt x="908" y="4114"/>
                        <a:pt x="2746" y="4114"/>
                      </a:cubicBezTo>
                      <a:cubicBezTo>
                        <a:pt x="3883" y="4114"/>
                        <a:pt x="4803" y="3195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09" name="Google Shape;3194;p32"/>
                <p:cNvSpPr/>
                <p:nvPr/>
              </p:nvSpPr>
              <p:spPr>
                <a:xfrm>
                  <a:off x="4032484" y="3197943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35" y="1"/>
                      </a:moveTo>
                      <a:cubicBezTo>
                        <a:pt x="376" y="1"/>
                        <a:pt x="1" y="376"/>
                        <a:pt x="1" y="823"/>
                      </a:cubicBezTo>
                      <a:cubicBezTo>
                        <a:pt x="1" y="1283"/>
                        <a:pt x="376" y="1658"/>
                        <a:pt x="835" y="1658"/>
                      </a:cubicBezTo>
                      <a:cubicBezTo>
                        <a:pt x="1295" y="1658"/>
                        <a:pt x="1658" y="1283"/>
                        <a:pt x="1658" y="823"/>
                      </a:cubicBezTo>
                      <a:cubicBezTo>
                        <a:pt x="1658" y="376"/>
                        <a:pt x="1295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90" name="Google Shape;3195;p32"/>
              <p:cNvGrpSpPr/>
              <p:nvPr/>
            </p:nvGrpSpPr>
            <p:grpSpPr>
              <a:xfrm>
                <a:off x="3921548" y="3157509"/>
                <a:ext cx="37783" cy="32357"/>
                <a:chOff x="3921548" y="3157509"/>
                <a:chExt cx="37783" cy="32357"/>
              </a:xfrm>
            </p:grpSpPr>
            <p:sp>
              <p:nvSpPr>
                <p:cNvPr id="706" name="Google Shape;3196;p32"/>
                <p:cNvSpPr/>
                <p:nvPr/>
              </p:nvSpPr>
              <p:spPr>
                <a:xfrm>
                  <a:off x="3921548" y="3157509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0"/>
                      </a:moveTo>
                      <a:cubicBezTo>
                        <a:pt x="2228" y="0"/>
                        <a:pt x="1713" y="187"/>
                        <a:pt x="1295" y="606"/>
                      </a:cubicBezTo>
                      <a:cubicBezTo>
                        <a:pt x="1" y="1900"/>
                        <a:pt x="908" y="4114"/>
                        <a:pt x="2747" y="4114"/>
                      </a:cubicBezTo>
                      <a:cubicBezTo>
                        <a:pt x="3872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07" name="Google Shape;3197;p32"/>
                <p:cNvSpPr/>
                <p:nvPr/>
              </p:nvSpPr>
              <p:spPr>
                <a:xfrm>
                  <a:off x="3936586" y="3167214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1"/>
                      </a:moveTo>
                      <a:cubicBezTo>
                        <a:pt x="375" y="1"/>
                        <a:pt x="0" y="364"/>
                        <a:pt x="0" y="823"/>
                      </a:cubicBezTo>
                      <a:cubicBezTo>
                        <a:pt x="0" y="1283"/>
                        <a:pt x="375" y="1658"/>
                        <a:pt x="835" y="1658"/>
                      </a:cubicBezTo>
                      <a:cubicBezTo>
                        <a:pt x="1282" y="1658"/>
                        <a:pt x="1657" y="1283"/>
                        <a:pt x="1657" y="823"/>
                      </a:cubicBezTo>
                      <a:cubicBezTo>
                        <a:pt x="1657" y="364"/>
                        <a:pt x="1282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91" name="Google Shape;3198;p32"/>
              <p:cNvGrpSpPr/>
              <p:nvPr/>
            </p:nvGrpSpPr>
            <p:grpSpPr>
              <a:xfrm>
                <a:off x="3939056" y="3211620"/>
                <a:ext cx="37783" cy="32380"/>
                <a:chOff x="3939056" y="3211620"/>
                <a:chExt cx="37783" cy="32380"/>
              </a:xfrm>
            </p:grpSpPr>
            <p:sp>
              <p:nvSpPr>
                <p:cNvPr id="704" name="Google Shape;3199;p32"/>
                <p:cNvSpPr/>
                <p:nvPr/>
              </p:nvSpPr>
              <p:spPr>
                <a:xfrm>
                  <a:off x="3939056" y="3211620"/>
                  <a:ext cx="37783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7" extrusionOk="0">
                      <a:moveTo>
                        <a:pt x="2737" y="1"/>
                      </a:moveTo>
                      <a:cubicBezTo>
                        <a:pt x="2231" y="1"/>
                        <a:pt x="1715" y="189"/>
                        <a:pt x="1295" y="609"/>
                      </a:cubicBezTo>
                      <a:cubicBezTo>
                        <a:pt x="1" y="1903"/>
                        <a:pt x="920" y="4117"/>
                        <a:pt x="2759" y="4117"/>
                      </a:cubicBezTo>
                      <a:cubicBezTo>
                        <a:pt x="3884" y="4117"/>
                        <a:pt x="4803" y="3197"/>
                        <a:pt x="4803" y="2060"/>
                      </a:cubicBezTo>
                      <a:cubicBezTo>
                        <a:pt x="4803" y="818"/>
                        <a:pt x="3792" y="1"/>
                        <a:pt x="273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05" name="Google Shape;3200;p32"/>
                <p:cNvSpPr/>
                <p:nvPr/>
              </p:nvSpPr>
              <p:spPr>
                <a:xfrm>
                  <a:off x="3954188" y="3221255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1"/>
                      </a:moveTo>
                      <a:cubicBezTo>
                        <a:pt x="375" y="1"/>
                        <a:pt x="0" y="376"/>
                        <a:pt x="0" y="835"/>
                      </a:cubicBezTo>
                      <a:cubicBezTo>
                        <a:pt x="0" y="1295"/>
                        <a:pt x="375" y="1658"/>
                        <a:pt x="823" y="1658"/>
                      </a:cubicBezTo>
                      <a:cubicBezTo>
                        <a:pt x="1282" y="1658"/>
                        <a:pt x="1657" y="1295"/>
                        <a:pt x="1657" y="835"/>
                      </a:cubicBezTo>
                      <a:cubicBezTo>
                        <a:pt x="1657" y="376"/>
                        <a:pt x="1282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92" name="Google Shape;3201;p32"/>
              <p:cNvGrpSpPr/>
              <p:nvPr/>
            </p:nvGrpSpPr>
            <p:grpSpPr>
              <a:xfrm>
                <a:off x="4176240" y="3136965"/>
                <a:ext cx="31405" cy="26930"/>
                <a:chOff x="4176240" y="3136965"/>
                <a:chExt cx="31405" cy="26930"/>
              </a:xfrm>
            </p:grpSpPr>
            <p:sp>
              <p:nvSpPr>
                <p:cNvPr id="702" name="Google Shape;3202;p32"/>
                <p:cNvSpPr/>
                <p:nvPr/>
              </p:nvSpPr>
              <p:spPr>
                <a:xfrm>
                  <a:off x="4176240" y="3136965"/>
                  <a:ext cx="31405" cy="269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4" extrusionOk="0">
                      <a:moveTo>
                        <a:pt x="2268" y="1"/>
                      </a:moveTo>
                      <a:cubicBezTo>
                        <a:pt x="1846" y="1"/>
                        <a:pt x="1415" y="158"/>
                        <a:pt x="1065" y="508"/>
                      </a:cubicBezTo>
                      <a:cubicBezTo>
                        <a:pt x="1" y="1585"/>
                        <a:pt x="763" y="3423"/>
                        <a:pt x="2275" y="3423"/>
                      </a:cubicBezTo>
                      <a:cubicBezTo>
                        <a:pt x="3231" y="3423"/>
                        <a:pt x="3993" y="2649"/>
                        <a:pt x="3993" y="1705"/>
                      </a:cubicBezTo>
                      <a:cubicBezTo>
                        <a:pt x="3985" y="677"/>
                        <a:pt x="3145" y="1"/>
                        <a:pt x="2268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03" name="Google Shape;3203;p32"/>
                <p:cNvSpPr/>
                <p:nvPr/>
              </p:nvSpPr>
              <p:spPr>
                <a:xfrm>
                  <a:off x="4190327" y="3146663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1"/>
                      </a:moveTo>
                      <a:cubicBezTo>
                        <a:pt x="218" y="1"/>
                        <a:pt x="0" y="218"/>
                        <a:pt x="0" y="485"/>
                      </a:cubicBezTo>
                      <a:cubicBezTo>
                        <a:pt x="0" y="751"/>
                        <a:pt x="218" y="968"/>
                        <a:pt x="484" y="968"/>
                      </a:cubicBezTo>
                      <a:cubicBezTo>
                        <a:pt x="750" y="968"/>
                        <a:pt x="968" y="751"/>
                        <a:pt x="968" y="485"/>
                      </a:cubicBezTo>
                      <a:cubicBezTo>
                        <a:pt x="968" y="218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93" name="Google Shape;3204;p32"/>
              <p:cNvGrpSpPr/>
              <p:nvPr/>
            </p:nvGrpSpPr>
            <p:grpSpPr>
              <a:xfrm>
                <a:off x="4133148" y="3152593"/>
                <a:ext cx="31499" cy="27001"/>
                <a:chOff x="4133148" y="3152593"/>
                <a:chExt cx="31499" cy="27001"/>
              </a:xfrm>
            </p:grpSpPr>
            <p:sp>
              <p:nvSpPr>
                <p:cNvPr id="700" name="Google Shape;3205;p32"/>
                <p:cNvSpPr/>
                <p:nvPr/>
              </p:nvSpPr>
              <p:spPr>
                <a:xfrm>
                  <a:off x="4133148" y="3152593"/>
                  <a:ext cx="31499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3" extrusionOk="0">
                      <a:moveTo>
                        <a:pt x="2284" y="1"/>
                      </a:moveTo>
                      <a:cubicBezTo>
                        <a:pt x="1865" y="1"/>
                        <a:pt x="1437" y="157"/>
                        <a:pt x="1089" y="505"/>
                      </a:cubicBezTo>
                      <a:cubicBezTo>
                        <a:pt x="0" y="1581"/>
                        <a:pt x="774" y="3432"/>
                        <a:pt x="2298" y="3432"/>
                      </a:cubicBezTo>
                      <a:cubicBezTo>
                        <a:pt x="3242" y="3432"/>
                        <a:pt x="4004" y="2658"/>
                        <a:pt x="4004" y="1714"/>
                      </a:cubicBezTo>
                      <a:cubicBezTo>
                        <a:pt x="4004" y="683"/>
                        <a:pt x="3162" y="1"/>
                        <a:pt x="2284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01" name="Google Shape;3206;p32"/>
                <p:cNvSpPr/>
                <p:nvPr/>
              </p:nvSpPr>
              <p:spPr>
                <a:xfrm>
                  <a:off x="4147321" y="3162267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1"/>
                      </a:moveTo>
                      <a:cubicBezTo>
                        <a:pt x="218" y="1"/>
                        <a:pt x="0" y="218"/>
                        <a:pt x="0" y="484"/>
                      </a:cubicBezTo>
                      <a:cubicBezTo>
                        <a:pt x="0" y="751"/>
                        <a:pt x="218" y="968"/>
                        <a:pt x="484" y="968"/>
                      </a:cubicBezTo>
                      <a:cubicBezTo>
                        <a:pt x="763" y="968"/>
                        <a:pt x="968" y="751"/>
                        <a:pt x="968" y="484"/>
                      </a:cubicBezTo>
                      <a:cubicBezTo>
                        <a:pt x="968" y="218"/>
                        <a:pt x="763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94" name="Google Shape;3207;p32"/>
              <p:cNvGrpSpPr/>
              <p:nvPr/>
            </p:nvGrpSpPr>
            <p:grpSpPr>
              <a:xfrm>
                <a:off x="4220866" y="3073534"/>
                <a:ext cx="31499" cy="26898"/>
                <a:chOff x="4220866" y="3073534"/>
                <a:chExt cx="31499" cy="26898"/>
              </a:xfrm>
            </p:grpSpPr>
            <p:sp>
              <p:nvSpPr>
                <p:cNvPr id="698" name="Google Shape;3208;p32"/>
                <p:cNvSpPr/>
                <p:nvPr/>
              </p:nvSpPr>
              <p:spPr>
                <a:xfrm>
                  <a:off x="4220866" y="3073534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85" y="0"/>
                      </a:moveTo>
                      <a:cubicBezTo>
                        <a:pt x="1865" y="0"/>
                        <a:pt x="1437" y="156"/>
                        <a:pt x="1089" y="504"/>
                      </a:cubicBezTo>
                      <a:cubicBezTo>
                        <a:pt x="0" y="1581"/>
                        <a:pt x="774" y="3420"/>
                        <a:pt x="2299" y="3420"/>
                      </a:cubicBezTo>
                      <a:cubicBezTo>
                        <a:pt x="3242" y="3420"/>
                        <a:pt x="4004" y="2658"/>
                        <a:pt x="4004" y="1714"/>
                      </a:cubicBezTo>
                      <a:cubicBezTo>
                        <a:pt x="4004" y="683"/>
                        <a:pt x="3163" y="0"/>
                        <a:pt x="228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99" name="Google Shape;3209;p32"/>
                <p:cNvSpPr/>
                <p:nvPr/>
              </p:nvSpPr>
              <p:spPr>
                <a:xfrm>
                  <a:off x="4235039" y="3083114"/>
                  <a:ext cx="7621" cy="7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8" extrusionOk="0">
                      <a:moveTo>
                        <a:pt x="485" y="0"/>
                      </a:moveTo>
                      <a:cubicBezTo>
                        <a:pt x="218" y="0"/>
                        <a:pt x="1" y="218"/>
                        <a:pt x="1" y="484"/>
                      </a:cubicBezTo>
                      <a:cubicBezTo>
                        <a:pt x="1" y="750"/>
                        <a:pt x="218" y="968"/>
                        <a:pt x="485" y="968"/>
                      </a:cubicBezTo>
                      <a:cubicBezTo>
                        <a:pt x="751" y="968"/>
                        <a:pt x="968" y="750"/>
                        <a:pt x="968" y="484"/>
                      </a:cubicBezTo>
                      <a:cubicBezTo>
                        <a:pt x="968" y="218"/>
                        <a:pt x="751" y="0"/>
                        <a:pt x="48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95" name="Google Shape;3210;p32"/>
              <p:cNvGrpSpPr/>
              <p:nvPr/>
            </p:nvGrpSpPr>
            <p:grpSpPr>
              <a:xfrm>
                <a:off x="3869702" y="3230323"/>
                <a:ext cx="31499" cy="26906"/>
                <a:chOff x="3869702" y="3230323"/>
                <a:chExt cx="31499" cy="26906"/>
              </a:xfrm>
            </p:grpSpPr>
            <p:sp>
              <p:nvSpPr>
                <p:cNvPr id="696" name="Google Shape;3211;p32"/>
                <p:cNvSpPr/>
                <p:nvPr/>
              </p:nvSpPr>
              <p:spPr>
                <a:xfrm>
                  <a:off x="3869702" y="3230323"/>
                  <a:ext cx="31499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1" extrusionOk="0">
                      <a:moveTo>
                        <a:pt x="2275" y="1"/>
                      </a:moveTo>
                      <a:cubicBezTo>
                        <a:pt x="1854" y="1"/>
                        <a:pt x="1425" y="157"/>
                        <a:pt x="1077" y="505"/>
                      </a:cubicBezTo>
                      <a:cubicBezTo>
                        <a:pt x="0" y="1581"/>
                        <a:pt x="762" y="3420"/>
                        <a:pt x="2286" y="3420"/>
                      </a:cubicBezTo>
                      <a:cubicBezTo>
                        <a:pt x="3230" y="3420"/>
                        <a:pt x="3992" y="2658"/>
                        <a:pt x="4004" y="1714"/>
                      </a:cubicBezTo>
                      <a:cubicBezTo>
                        <a:pt x="4004" y="683"/>
                        <a:pt x="3157" y="1"/>
                        <a:pt x="227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97" name="Google Shape;3212;p32"/>
                <p:cNvSpPr/>
                <p:nvPr/>
              </p:nvSpPr>
              <p:spPr>
                <a:xfrm>
                  <a:off x="3883875" y="3239997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1"/>
                      </a:moveTo>
                      <a:cubicBezTo>
                        <a:pt x="218" y="1"/>
                        <a:pt x="0" y="218"/>
                        <a:pt x="0" y="484"/>
                      </a:cubicBezTo>
                      <a:cubicBezTo>
                        <a:pt x="0" y="751"/>
                        <a:pt x="218" y="968"/>
                        <a:pt x="484" y="968"/>
                      </a:cubicBezTo>
                      <a:cubicBezTo>
                        <a:pt x="750" y="968"/>
                        <a:pt x="968" y="751"/>
                        <a:pt x="968" y="484"/>
                      </a:cubicBezTo>
                      <a:cubicBezTo>
                        <a:pt x="968" y="218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</p:grpSp>
        <p:grpSp>
          <p:nvGrpSpPr>
            <p:cNvPr id="12" name="Google Shape;3213;p32"/>
            <p:cNvGrpSpPr/>
            <p:nvPr/>
          </p:nvGrpSpPr>
          <p:grpSpPr>
            <a:xfrm>
              <a:off x="4271383" y="3065882"/>
              <a:ext cx="304556" cy="341663"/>
              <a:chOff x="4271383" y="3065882"/>
              <a:chExt cx="304556" cy="341663"/>
            </a:xfrm>
          </p:grpSpPr>
          <p:grpSp>
            <p:nvGrpSpPr>
              <p:cNvPr id="629" name="Google Shape;3214;p32"/>
              <p:cNvGrpSpPr/>
              <p:nvPr/>
            </p:nvGrpSpPr>
            <p:grpSpPr>
              <a:xfrm>
                <a:off x="4293838" y="3078639"/>
                <a:ext cx="269353" cy="311973"/>
                <a:chOff x="4293838" y="3078639"/>
                <a:chExt cx="269353" cy="311973"/>
              </a:xfrm>
            </p:grpSpPr>
            <p:sp>
              <p:nvSpPr>
                <p:cNvPr id="669" name="Google Shape;3215;p32"/>
                <p:cNvSpPr/>
                <p:nvPr/>
              </p:nvSpPr>
              <p:spPr>
                <a:xfrm>
                  <a:off x="4293838" y="3078639"/>
                  <a:ext cx="269353" cy="3119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47" h="39666" fill="none" extrusionOk="0">
                      <a:moveTo>
                        <a:pt x="13" y="16730"/>
                      </a:moveTo>
                      <a:lnTo>
                        <a:pt x="7162" y="27690"/>
                      </a:lnTo>
                      <a:lnTo>
                        <a:pt x="8480" y="39666"/>
                      </a:lnTo>
                      <a:lnTo>
                        <a:pt x="18182" y="34138"/>
                      </a:lnTo>
                      <a:lnTo>
                        <a:pt x="26371" y="29807"/>
                      </a:lnTo>
                      <a:cubicBezTo>
                        <a:pt x="26371" y="29807"/>
                        <a:pt x="33605" y="34694"/>
                        <a:pt x="33932" y="35456"/>
                      </a:cubicBezTo>
                      <a:cubicBezTo>
                        <a:pt x="34246" y="36218"/>
                        <a:pt x="32263" y="18388"/>
                        <a:pt x="32263" y="18388"/>
                      </a:cubicBezTo>
                      <a:lnTo>
                        <a:pt x="28428" y="2928"/>
                      </a:lnTo>
                      <a:lnTo>
                        <a:pt x="12932" y="1"/>
                      </a:lnTo>
                      <a:lnTo>
                        <a:pt x="1670" y="2650"/>
                      </a:lnTo>
                      <a:lnTo>
                        <a:pt x="0" y="17142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70" name="Google Shape;3216;p32"/>
                <p:cNvSpPr/>
                <p:nvPr/>
              </p:nvSpPr>
              <p:spPr>
                <a:xfrm>
                  <a:off x="4306965" y="3099473"/>
                  <a:ext cx="62519" cy="696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49" h="8856" fill="none" extrusionOk="0">
                      <a:moveTo>
                        <a:pt x="1" y="1"/>
                      </a:moveTo>
                      <a:lnTo>
                        <a:pt x="7948" y="8856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71" name="Google Shape;3217;p32"/>
                <p:cNvSpPr/>
                <p:nvPr/>
              </p:nvSpPr>
              <p:spPr>
                <a:xfrm>
                  <a:off x="4369476" y="3169118"/>
                  <a:ext cx="26072" cy="986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15" h="12545" fill="none" extrusionOk="0">
                      <a:moveTo>
                        <a:pt x="0" y="1"/>
                      </a:moveTo>
                      <a:lnTo>
                        <a:pt x="3315" y="12545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72" name="Google Shape;3218;p32"/>
                <p:cNvSpPr/>
                <p:nvPr/>
              </p:nvSpPr>
              <p:spPr>
                <a:xfrm>
                  <a:off x="4399347" y="3078639"/>
                  <a:ext cx="60041" cy="1105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4" h="14057" fill="none" extrusionOk="0">
                      <a:moveTo>
                        <a:pt x="7634" y="14057"/>
                      </a:moveTo>
                      <a:lnTo>
                        <a:pt x="1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73" name="Google Shape;3219;p32"/>
                <p:cNvSpPr/>
                <p:nvPr/>
              </p:nvSpPr>
              <p:spPr>
                <a:xfrm>
                  <a:off x="4373282" y="3169118"/>
                  <a:ext cx="82299" cy="200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464" h="2553" fill="none" extrusionOk="0">
                      <a:moveTo>
                        <a:pt x="0" y="1"/>
                      </a:moveTo>
                      <a:lnTo>
                        <a:pt x="10464" y="2553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74" name="Google Shape;3220;p32"/>
                <p:cNvSpPr/>
                <p:nvPr/>
              </p:nvSpPr>
              <p:spPr>
                <a:xfrm>
                  <a:off x="4369476" y="3078639"/>
                  <a:ext cx="29879" cy="904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99" h="11505" fill="none" extrusionOk="0">
                      <a:moveTo>
                        <a:pt x="0" y="11505"/>
                      </a:moveTo>
                      <a:lnTo>
                        <a:pt x="3799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75" name="Google Shape;3221;p32"/>
                <p:cNvSpPr/>
                <p:nvPr/>
              </p:nvSpPr>
              <p:spPr>
                <a:xfrm>
                  <a:off x="4293932" y="3169118"/>
                  <a:ext cx="75551" cy="411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06" h="5227" fill="none" extrusionOk="0">
                      <a:moveTo>
                        <a:pt x="1" y="5226"/>
                      </a:moveTo>
                      <a:lnTo>
                        <a:pt x="9605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76" name="Google Shape;3222;p32"/>
                <p:cNvSpPr/>
                <p:nvPr/>
              </p:nvSpPr>
              <p:spPr>
                <a:xfrm>
                  <a:off x="4350159" y="3267776"/>
                  <a:ext cx="45389" cy="270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71" h="3437" fill="none" extrusionOk="0">
                      <a:moveTo>
                        <a:pt x="1" y="3436"/>
                      </a:moveTo>
                      <a:lnTo>
                        <a:pt x="5771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77" name="Google Shape;3223;p32"/>
                <p:cNvSpPr/>
                <p:nvPr/>
              </p:nvSpPr>
              <p:spPr>
                <a:xfrm>
                  <a:off x="4395540" y="3267776"/>
                  <a:ext cx="38830" cy="76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37" h="9667" fill="none" extrusionOk="0">
                      <a:moveTo>
                        <a:pt x="1" y="1"/>
                      </a:moveTo>
                      <a:lnTo>
                        <a:pt x="4936" y="9666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78" name="Google Shape;3224;p32"/>
                <p:cNvSpPr/>
                <p:nvPr/>
              </p:nvSpPr>
              <p:spPr>
                <a:xfrm>
                  <a:off x="4360439" y="3267776"/>
                  <a:ext cx="35109" cy="1219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64" h="15509" fill="none" extrusionOk="0">
                      <a:moveTo>
                        <a:pt x="0" y="15509"/>
                      </a:moveTo>
                      <a:lnTo>
                        <a:pt x="4464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79" name="Google Shape;3225;p32"/>
                <p:cNvSpPr/>
                <p:nvPr/>
              </p:nvSpPr>
              <p:spPr>
                <a:xfrm>
                  <a:off x="4293932" y="3210220"/>
                  <a:ext cx="101616" cy="575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20" h="7319" fill="none" extrusionOk="0">
                      <a:moveTo>
                        <a:pt x="1" y="0"/>
                      </a:moveTo>
                      <a:lnTo>
                        <a:pt x="12920" y="7319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80" name="Google Shape;3226;p32"/>
                <p:cNvSpPr/>
                <p:nvPr/>
              </p:nvSpPr>
              <p:spPr>
                <a:xfrm>
                  <a:off x="4395540" y="3186436"/>
                  <a:ext cx="66420" cy="797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45" h="10138" fill="none" extrusionOk="0">
                      <a:moveTo>
                        <a:pt x="8444" y="0"/>
                      </a:moveTo>
                      <a:lnTo>
                        <a:pt x="1" y="10137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81" name="Google Shape;3227;p32"/>
                <p:cNvSpPr/>
                <p:nvPr/>
              </p:nvSpPr>
              <p:spPr>
                <a:xfrm>
                  <a:off x="4459380" y="3189669"/>
                  <a:ext cx="41873" cy="123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4" h="15690" fill="none" extrusionOk="0">
                      <a:moveTo>
                        <a:pt x="1" y="0"/>
                      </a:moveTo>
                      <a:lnTo>
                        <a:pt x="5323" y="1569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82" name="Google Shape;3228;p32"/>
                <p:cNvSpPr/>
                <p:nvPr/>
              </p:nvSpPr>
              <p:spPr>
                <a:xfrm>
                  <a:off x="4395540" y="3267776"/>
                  <a:ext cx="105713" cy="452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41" h="5759" fill="none" extrusionOk="0">
                      <a:moveTo>
                        <a:pt x="1" y="1"/>
                      </a:moveTo>
                      <a:lnTo>
                        <a:pt x="13440" y="5759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83" name="Google Shape;3229;p32"/>
                <p:cNvSpPr/>
                <p:nvPr/>
              </p:nvSpPr>
              <p:spPr>
                <a:xfrm>
                  <a:off x="4501246" y="3223252"/>
                  <a:ext cx="46435" cy="898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4" h="11420" fill="none" extrusionOk="0">
                      <a:moveTo>
                        <a:pt x="0" y="11420"/>
                      </a:moveTo>
                      <a:lnTo>
                        <a:pt x="5904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84" name="Google Shape;3230;p32"/>
                <p:cNvSpPr/>
                <p:nvPr/>
              </p:nvSpPr>
              <p:spPr>
                <a:xfrm>
                  <a:off x="4459671" y="3104231"/>
                  <a:ext cx="58421" cy="849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28" h="10803" fill="none" extrusionOk="0">
                      <a:moveTo>
                        <a:pt x="0" y="10803"/>
                      </a:moveTo>
                      <a:lnTo>
                        <a:pt x="7428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85" name="Google Shape;3231;p32"/>
                <p:cNvSpPr/>
                <p:nvPr/>
              </p:nvSpPr>
              <p:spPr>
                <a:xfrm>
                  <a:off x="4459671" y="3189189"/>
                  <a:ext cx="86586" cy="367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09" h="4671" fill="none" extrusionOk="0">
                      <a:moveTo>
                        <a:pt x="0" y="1"/>
                      </a:moveTo>
                      <a:lnTo>
                        <a:pt x="11008" y="467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30" name="Google Shape;3232;p32"/>
              <p:cNvGrpSpPr/>
              <p:nvPr/>
            </p:nvGrpSpPr>
            <p:grpSpPr>
              <a:xfrm>
                <a:off x="4538164" y="3342061"/>
                <a:ext cx="37776" cy="32380"/>
                <a:chOff x="4538164" y="3342061"/>
                <a:chExt cx="37776" cy="32380"/>
              </a:xfrm>
            </p:grpSpPr>
            <p:sp>
              <p:nvSpPr>
                <p:cNvPr id="667" name="Google Shape;3233;p32"/>
                <p:cNvSpPr/>
                <p:nvPr/>
              </p:nvSpPr>
              <p:spPr>
                <a:xfrm>
                  <a:off x="4538164" y="3342061"/>
                  <a:ext cx="37776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7" extrusionOk="0">
                      <a:moveTo>
                        <a:pt x="2737" y="0"/>
                      </a:moveTo>
                      <a:cubicBezTo>
                        <a:pt x="2231" y="0"/>
                        <a:pt x="1714" y="189"/>
                        <a:pt x="1294" y="608"/>
                      </a:cubicBezTo>
                      <a:cubicBezTo>
                        <a:pt x="0" y="1903"/>
                        <a:pt x="919" y="4116"/>
                        <a:pt x="2746" y="4116"/>
                      </a:cubicBezTo>
                      <a:cubicBezTo>
                        <a:pt x="3883" y="4116"/>
                        <a:pt x="4802" y="3197"/>
                        <a:pt x="4802" y="2060"/>
                      </a:cubicBezTo>
                      <a:cubicBezTo>
                        <a:pt x="4802" y="817"/>
                        <a:pt x="3792" y="0"/>
                        <a:pt x="2737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68" name="Google Shape;3234;p32"/>
                <p:cNvSpPr/>
                <p:nvPr/>
              </p:nvSpPr>
              <p:spPr>
                <a:xfrm>
                  <a:off x="4553194" y="3351790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5" y="0"/>
                        <a:pt x="0" y="363"/>
                        <a:pt x="0" y="823"/>
                      </a:cubicBezTo>
                      <a:cubicBezTo>
                        <a:pt x="0" y="1283"/>
                        <a:pt x="375" y="1658"/>
                        <a:pt x="835" y="1658"/>
                      </a:cubicBezTo>
                      <a:cubicBezTo>
                        <a:pt x="1295" y="1658"/>
                        <a:pt x="1658" y="1283"/>
                        <a:pt x="1658" y="823"/>
                      </a:cubicBezTo>
                      <a:cubicBezTo>
                        <a:pt x="1658" y="363"/>
                        <a:pt x="1295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31" name="Google Shape;3235;p32"/>
              <p:cNvGrpSpPr/>
              <p:nvPr/>
            </p:nvGrpSpPr>
            <p:grpSpPr>
              <a:xfrm>
                <a:off x="4271383" y="3194742"/>
                <a:ext cx="37783" cy="32420"/>
                <a:chOff x="4271383" y="3194742"/>
                <a:chExt cx="37783" cy="32420"/>
              </a:xfrm>
            </p:grpSpPr>
            <p:sp>
              <p:nvSpPr>
                <p:cNvPr id="665" name="Google Shape;3236;p32"/>
                <p:cNvSpPr/>
                <p:nvPr/>
              </p:nvSpPr>
              <p:spPr>
                <a:xfrm>
                  <a:off x="4271383" y="3194742"/>
                  <a:ext cx="37783" cy="32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22" extrusionOk="0">
                      <a:moveTo>
                        <a:pt x="2738" y="0"/>
                      </a:moveTo>
                      <a:cubicBezTo>
                        <a:pt x="2231" y="0"/>
                        <a:pt x="1715" y="190"/>
                        <a:pt x="1295" y="614"/>
                      </a:cubicBezTo>
                      <a:cubicBezTo>
                        <a:pt x="1" y="1908"/>
                        <a:pt x="920" y="4122"/>
                        <a:pt x="2747" y="4122"/>
                      </a:cubicBezTo>
                      <a:cubicBezTo>
                        <a:pt x="3884" y="4122"/>
                        <a:pt x="4803" y="3202"/>
                        <a:pt x="4803" y="2065"/>
                      </a:cubicBezTo>
                      <a:cubicBezTo>
                        <a:pt x="4803" y="823"/>
                        <a:pt x="3793" y="0"/>
                        <a:pt x="273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66" name="Google Shape;3237;p32"/>
                <p:cNvSpPr/>
                <p:nvPr/>
              </p:nvSpPr>
              <p:spPr>
                <a:xfrm>
                  <a:off x="4286516" y="3204416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0"/>
                      </a:moveTo>
                      <a:cubicBezTo>
                        <a:pt x="363" y="0"/>
                        <a:pt x="0" y="375"/>
                        <a:pt x="0" y="835"/>
                      </a:cubicBezTo>
                      <a:cubicBezTo>
                        <a:pt x="0" y="1295"/>
                        <a:pt x="363" y="1658"/>
                        <a:pt x="823" y="1658"/>
                      </a:cubicBezTo>
                      <a:cubicBezTo>
                        <a:pt x="1282" y="1658"/>
                        <a:pt x="1657" y="1295"/>
                        <a:pt x="1657" y="835"/>
                      </a:cubicBezTo>
                      <a:cubicBezTo>
                        <a:pt x="1657" y="375"/>
                        <a:pt x="1282" y="0"/>
                        <a:pt x="82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32" name="Google Shape;3238;p32"/>
              <p:cNvGrpSpPr/>
              <p:nvPr/>
            </p:nvGrpSpPr>
            <p:grpSpPr>
              <a:xfrm>
                <a:off x="4284416" y="3084058"/>
                <a:ext cx="37783" cy="32357"/>
                <a:chOff x="4284416" y="3084058"/>
                <a:chExt cx="37783" cy="32357"/>
              </a:xfrm>
            </p:grpSpPr>
            <p:sp>
              <p:nvSpPr>
                <p:cNvPr id="663" name="Google Shape;3239;p32"/>
                <p:cNvSpPr/>
                <p:nvPr/>
              </p:nvSpPr>
              <p:spPr>
                <a:xfrm>
                  <a:off x="4284416" y="3084058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1"/>
                      </a:moveTo>
                      <a:cubicBezTo>
                        <a:pt x="2228" y="1"/>
                        <a:pt x="1714" y="188"/>
                        <a:pt x="1295" y="606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5"/>
                        <a:pt x="4803" y="2058"/>
                      </a:cubicBezTo>
                      <a:cubicBezTo>
                        <a:pt x="4803" y="821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64" name="Google Shape;3240;p32"/>
                <p:cNvSpPr/>
                <p:nvPr/>
              </p:nvSpPr>
              <p:spPr>
                <a:xfrm>
                  <a:off x="4299548" y="3093763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23" y="1"/>
                      </a:moveTo>
                      <a:cubicBezTo>
                        <a:pt x="363" y="1"/>
                        <a:pt x="0" y="364"/>
                        <a:pt x="0" y="824"/>
                      </a:cubicBezTo>
                      <a:cubicBezTo>
                        <a:pt x="0" y="1283"/>
                        <a:pt x="363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4"/>
                      </a:cubicBezTo>
                      <a:cubicBezTo>
                        <a:pt x="1658" y="364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33" name="Google Shape;3241;p32"/>
              <p:cNvGrpSpPr/>
              <p:nvPr/>
            </p:nvGrpSpPr>
            <p:grpSpPr>
              <a:xfrm>
                <a:off x="4478697" y="3297561"/>
                <a:ext cx="37776" cy="32451"/>
                <a:chOff x="4478697" y="3297561"/>
                <a:chExt cx="37776" cy="32451"/>
              </a:xfrm>
            </p:grpSpPr>
            <p:sp>
              <p:nvSpPr>
                <p:cNvPr id="661" name="Google Shape;3242;p32"/>
                <p:cNvSpPr/>
                <p:nvPr/>
              </p:nvSpPr>
              <p:spPr>
                <a:xfrm>
                  <a:off x="4478697" y="3297561"/>
                  <a:ext cx="37776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6" extrusionOk="0">
                      <a:moveTo>
                        <a:pt x="2730" y="0"/>
                      </a:moveTo>
                      <a:cubicBezTo>
                        <a:pt x="2226" y="0"/>
                        <a:pt x="1713" y="187"/>
                        <a:pt x="1295" y="605"/>
                      </a:cubicBezTo>
                      <a:cubicBezTo>
                        <a:pt x="1" y="1899"/>
                        <a:pt x="920" y="4125"/>
                        <a:pt x="2746" y="4125"/>
                      </a:cubicBezTo>
                      <a:cubicBezTo>
                        <a:pt x="3884" y="4113"/>
                        <a:pt x="4803" y="3194"/>
                        <a:pt x="4803" y="2069"/>
                      </a:cubicBezTo>
                      <a:cubicBezTo>
                        <a:pt x="4803" y="824"/>
                        <a:pt x="3788" y="0"/>
                        <a:pt x="27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62" name="Google Shape;3243;p32"/>
                <p:cNvSpPr/>
                <p:nvPr/>
              </p:nvSpPr>
              <p:spPr>
                <a:xfrm>
                  <a:off x="4493727" y="3307361"/>
                  <a:ext cx="13048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8" extrusionOk="0">
                      <a:moveTo>
                        <a:pt x="835" y="0"/>
                      </a:moveTo>
                      <a:cubicBezTo>
                        <a:pt x="376" y="0"/>
                        <a:pt x="1" y="363"/>
                        <a:pt x="1" y="823"/>
                      </a:cubicBezTo>
                      <a:cubicBezTo>
                        <a:pt x="1" y="1282"/>
                        <a:pt x="376" y="1657"/>
                        <a:pt x="835" y="1657"/>
                      </a:cubicBezTo>
                      <a:cubicBezTo>
                        <a:pt x="1295" y="1657"/>
                        <a:pt x="1658" y="1282"/>
                        <a:pt x="1658" y="823"/>
                      </a:cubicBezTo>
                      <a:cubicBezTo>
                        <a:pt x="1658" y="363"/>
                        <a:pt x="1295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34" name="Google Shape;3244;p32"/>
              <p:cNvGrpSpPr/>
              <p:nvPr/>
            </p:nvGrpSpPr>
            <p:grpSpPr>
              <a:xfrm>
                <a:off x="4411813" y="3331711"/>
                <a:ext cx="37776" cy="32451"/>
                <a:chOff x="4411813" y="3331711"/>
                <a:chExt cx="37776" cy="32451"/>
              </a:xfrm>
            </p:grpSpPr>
            <p:sp>
              <p:nvSpPr>
                <p:cNvPr id="659" name="Google Shape;3245;p32"/>
                <p:cNvSpPr/>
                <p:nvPr/>
              </p:nvSpPr>
              <p:spPr>
                <a:xfrm>
                  <a:off x="4411813" y="3331711"/>
                  <a:ext cx="37776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6" extrusionOk="0">
                      <a:moveTo>
                        <a:pt x="2730" y="1"/>
                      </a:moveTo>
                      <a:cubicBezTo>
                        <a:pt x="2226" y="1"/>
                        <a:pt x="1713" y="188"/>
                        <a:pt x="1295" y="606"/>
                      </a:cubicBezTo>
                      <a:cubicBezTo>
                        <a:pt x="0" y="1900"/>
                        <a:pt x="920" y="4126"/>
                        <a:pt x="2759" y="4126"/>
                      </a:cubicBezTo>
                      <a:cubicBezTo>
                        <a:pt x="3884" y="4114"/>
                        <a:pt x="4803" y="3194"/>
                        <a:pt x="4803" y="2069"/>
                      </a:cubicBezTo>
                      <a:cubicBezTo>
                        <a:pt x="4803" y="824"/>
                        <a:pt x="3788" y="1"/>
                        <a:pt x="2730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60" name="Google Shape;3246;p32"/>
                <p:cNvSpPr/>
                <p:nvPr/>
              </p:nvSpPr>
              <p:spPr>
                <a:xfrm>
                  <a:off x="4426937" y="3341416"/>
                  <a:ext cx="13048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9" extrusionOk="0">
                      <a:moveTo>
                        <a:pt x="823" y="1"/>
                      </a:moveTo>
                      <a:cubicBezTo>
                        <a:pt x="376" y="1"/>
                        <a:pt x="1" y="376"/>
                        <a:pt x="1" y="823"/>
                      </a:cubicBezTo>
                      <a:cubicBezTo>
                        <a:pt x="1" y="1283"/>
                        <a:pt x="376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76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35" name="Google Shape;3247;p32"/>
              <p:cNvGrpSpPr/>
              <p:nvPr/>
            </p:nvGrpSpPr>
            <p:grpSpPr>
              <a:xfrm>
                <a:off x="4337984" y="3375188"/>
                <a:ext cx="37776" cy="32357"/>
                <a:chOff x="4337984" y="3375188"/>
                <a:chExt cx="37776" cy="32357"/>
              </a:xfrm>
            </p:grpSpPr>
            <p:sp>
              <p:nvSpPr>
                <p:cNvPr id="657" name="Google Shape;3248;p32"/>
                <p:cNvSpPr/>
                <p:nvPr/>
              </p:nvSpPr>
              <p:spPr>
                <a:xfrm>
                  <a:off x="4337984" y="3375188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1"/>
                      </a:moveTo>
                      <a:cubicBezTo>
                        <a:pt x="2227" y="1"/>
                        <a:pt x="1713" y="188"/>
                        <a:pt x="1295" y="606"/>
                      </a:cubicBezTo>
                      <a:cubicBezTo>
                        <a:pt x="0" y="1900"/>
                        <a:pt x="920" y="4114"/>
                        <a:pt x="2746" y="4114"/>
                      </a:cubicBezTo>
                      <a:cubicBezTo>
                        <a:pt x="3883" y="4114"/>
                        <a:pt x="4803" y="3195"/>
                        <a:pt x="4803" y="2058"/>
                      </a:cubicBezTo>
                      <a:cubicBezTo>
                        <a:pt x="4803" y="821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58" name="Google Shape;3249;p32"/>
                <p:cNvSpPr/>
                <p:nvPr/>
              </p:nvSpPr>
              <p:spPr>
                <a:xfrm>
                  <a:off x="4353108" y="3384894"/>
                  <a:ext cx="13048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9" extrusionOk="0">
                      <a:moveTo>
                        <a:pt x="823" y="1"/>
                      </a:moveTo>
                      <a:cubicBezTo>
                        <a:pt x="364" y="1"/>
                        <a:pt x="1" y="364"/>
                        <a:pt x="1" y="824"/>
                      </a:cubicBezTo>
                      <a:cubicBezTo>
                        <a:pt x="1" y="1283"/>
                        <a:pt x="364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4"/>
                      </a:cubicBezTo>
                      <a:cubicBezTo>
                        <a:pt x="1658" y="364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36" name="Google Shape;3250;p32"/>
              <p:cNvGrpSpPr/>
              <p:nvPr/>
            </p:nvGrpSpPr>
            <p:grpSpPr>
              <a:xfrm>
                <a:off x="4494867" y="3090530"/>
                <a:ext cx="37878" cy="32451"/>
                <a:chOff x="4494867" y="3090530"/>
                <a:chExt cx="37878" cy="32451"/>
              </a:xfrm>
            </p:grpSpPr>
            <p:sp>
              <p:nvSpPr>
                <p:cNvPr id="655" name="Google Shape;3251;p32"/>
                <p:cNvSpPr/>
                <p:nvPr/>
              </p:nvSpPr>
              <p:spPr>
                <a:xfrm>
                  <a:off x="4494867" y="3090530"/>
                  <a:ext cx="37878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6" h="4126" extrusionOk="0">
                      <a:moveTo>
                        <a:pt x="2739" y="0"/>
                      </a:moveTo>
                      <a:cubicBezTo>
                        <a:pt x="2233" y="0"/>
                        <a:pt x="1717" y="188"/>
                        <a:pt x="1295" y="605"/>
                      </a:cubicBezTo>
                      <a:cubicBezTo>
                        <a:pt x="1" y="1900"/>
                        <a:pt x="920" y="4126"/>
                        <a:pt x="2759" y="4126"/>
                      </a:cubicBezTo>
                      <a:cubicBezTo>
                        <a:pt x="3896" y="4114"/>
                        <a:pt x="4803" y="3194"/>
                        <a:pt x="4815" y="2069"/>
                      </a:cubicBezTo>
                      <a:cubicBezTo>
                        <a:pt x="4815" y="824"/>
                        <a:pt x="3800" y="0"/>
                        <a:pt x="2739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56" name="Google Shape;3252;p32"/>
                <p:cNvSpPr/>
                <p:nvPr/>
              </p:nvSpPr>
              <p:spPr>
                <a:xfrm>
                  <a:off x="4510000" y="3100236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1"/>
                      </a:moveTo>
                      <a:cubicBezTo>
                        <a:pt x="375" y="1"/>
                        <a:pt x="0" y="376"/>
                        <a:pt x="0" y="835"/>
                      </a:cubicBezTo>
                      <a:cubicBezTo>
                        <a:pt x="0" y="1283"/>
                        <a:pt x="375" y="1658"/>
                        <a:pt x="835" y="1658"/>
                      </a:cubicBezTo>
                      <a:cubicBezTo>
                        <a:pt x="1295" y="1658"/>
                        <a:pt x="1658" y="1283"/>
                        <a:pt x="1658" y="835"/>
                      </a:cubicBezTo>
                      <a:cubicBezTo>
                        <a:pt x="1658" y="376"/>
                        <a:pt x="1295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37" name="Google Shape;3253;p32"/>
              <p:cNvGrpSpPr/>
              <p:nvPr/>
            </p:nvGrpSpPr>
            <p:grpSpPr>
              <a:xfrm>
                <a:off x="4525124" y="3207774"/>
                <a:ext cx="37783" cy="32420"/>
                <a:chOff x="4525124" y="3207774"/>
                <a:chExt cx="37783" cy="32420"/>
              </a:xfrm>
            </p:grpSpPr>
            <p:sp>
              <p:nvSpPr>
                <p:cNvPr id="653" name="Google Shape;3254;p32"/>
                <p:cNvSpPr/>
                <p:nvPr/>
              </p:nvSpPr>
              <p:spPr>
                <a:xfrm>
                  <a:off x="4525124" y="3207774"/>
                  <a:ext cx="37783" cy="32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22" extrusionOk="0">
                      <a:moveTo>
                        <a:pt x="2738" y="0"/>
                      </a:moveTo>
                      <a:cubicBezTo>
                        <a:pt x="2231" y="0"/>
                        <a:pt x="1715" y="190"/>
                        <a:pt x="1295" y="614"/>
                      </a:cubicBezTo>
                      <a:cubicBezTo>
                        <a:pt x="1" y="1908"/>
                        <a:pt x="920" y="4122"/>
                        <a:pt x="2747" y="4122"/>
                      </a:cubicBezTo>
                      <a:cubicBezTo>
                        <a:pt x="3884" y="4122"/>
                        <a:pt x="4803" y="3202"/>
                        <a:pt x="4803" y="2065"/>
                      </a:cubicBezTo>
                      <a:cubicBezTo>
                        <a:pt x="4803" y="823"/>
                        <a:pt x="3793" y="0"/>
                        <a:pt x="273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54" name="Google Shape;3255;p32"/>
                <p:cNvSpPr/>
                <p:nvPr/>
              </p:nvSpPr>
              <p:spPr>
                <a:xfrm>
                  <a:off x="4540256" y="3217448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1"/>
                      </a:moveTo>
                      <a:cubicBezTo>
                        <a:pt x="363" y="1"/>
                        <a:pt x="0" y="376"/>
                        <a:pt x="0" y="835"/>
                      </a:cubicBezTo>
                      <a:cubicBezTo>
                        <a:pt x="0" y="1295"/>
                        <a:pt x="363" y="1658"/>
                        <a:pt x="823" y="1658"/>
                      </a:cubicBezTo>
                      <a:cubicBezTo>
                        <a:pt x="1282" y="1658"/>
                        <a:pt x="1657" y="1295"/>
                        <a:pt x="1657" y="835"/>
                      </a:cubicBezTo>
                      <a:cubicBezTo>
                        <a:pt x="1657" y="376"/>
                        <a:pt x="1282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38" name="Google Shape;3256;p32"/>
              <p:cNvGrpSpPr/>
              <p:nvPr/>
            </p:nvGrpSpPr>
            <p:grpSpPr>
              <a:xfrm>
                <a:off x="4440544" y="3176479"/>
                <a:ext cx="31499" cy="26898"/>
                <a:chOff x="4440544" y="3176479"/>
                <a:chExt cx="31499" cy="26898"/>
              </a:xfrm>
            </p:grpSpPr>
            <p:sp>
              <p:nvSpPr>
                <p:cNvPr id="651" name="Google Shape;3257;p32"/>
                <p:cNvSpPr/>
                <p:nvPr/>
              </p:nvSpPr>
              <p:spPr>
                <a:xfrm>
                  <a:off x="4440544" y="3176479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81" y="0"/>
                      </a:moveTo>
                      <a:cubicBezTo>
                        <a:pt x="1860" y="0"/>
                        <a:pt x="1429" y="156"/>
                        <a:pt x="1077" y="504"/>
                      </a:cubicBezTo>
                      <a:cubicBezTo>
                        <a:pt x="1" y="1581"/>
                        <a:pt x="763" y="3419"/>
                        <a:pt x="2287" y="3419"/>
                      </a:cubicBezTo>
                      <a:cubicBezTo>
                        <a:pt x="3231" y="3419"/>
                        <a:pt x="3993" y="2657"/>
                        <a:pt x="4005" y="1714"/>
                      </a:cubicBezTo>
                      <a:cubicBezTo>
                        <a:pt x="4005" y="682"/>
                        <a:pt x="3163" y="0"/>
                        <a:pt x="2281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52" name="Google Shape;3258;p32"/>
                <p:cNvSpPr/>
                <p:nvPr/>
              </p:nvSpPr>
              <p:spPr>
                <a:xfrm>
                  <a:off x="4454724" y="3186145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1"/>
                      </a:moveTo>
                      <a:cubicBezTo>
                        <a:pt x="218" y="1"/>
                        <a:pt x="0" y="219"/>
                        <a:pt x="0" y="485"/>
                      </a:cubicBezTo>
                      <a:cubicBezTo>
                        <a:pt x="0" y="751"/>
                        <a:pt x="218" y="969"/>
                        <a:pt x="484" y="969"/>
                      </a:cubicBezTo>
                      <a:cubicBezTo>
                        <a:pt x="750" y="969"/>
                        <a:pt x="968" y="751"/>
                        <a:pt x="968" y="485"/>
                      </a:cubicBezTo>
                      <a:cubicBezTo>
                        <a:pt x="968" y="219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39" name="Google Shape;3259;p32"/>
              <p:cNvGrpSpPr/>
              <p:nvPr/>
            </p:nvGrpSpPr>
            <p:grpSpPr>
              <a:xfrm>
                <a:off x="4350545" y="3156400"/>
                <a:ext cx="31405" cy="27001"/>
                <a:chOff x="4350545" y="3156400"/>
                <a:chExt cx="31405" cy="27001"/>
              </a:xfrm>
            </p:grpSpPr>
            <p:sp>
              <p:nvSpPr>
                <p:cNvPr id="649" name="Google Shape;3260;p32"/>
                <p:cNvSpPr/>
                <p:nvPr/>
              </p:nvSpPr>
              <p:spPr>
                <a:xfrm>
                  <a:off x="4350545" y="3156400"/>
                  <a:ext cx="31405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3" extrusionOk="0">
                      <a:moveTo>
                        <a:pt x="2272" y="1"/>
                      </a:moveTo>
                      <a:cubicBezTo>
                        <a:pt x="1853" y="1"/>
                        <a:pt x="1425" y="156"/>
                        <a:pt x="1077" y="505"/>
                      </a:cubicBezTo>
                      <a:cubicBezTo>
                        <a:pt x="0" y="1581"/>
                        <a:pt x="762" y="3432"/>
                        <a:pt x="2286" y="3432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0" y="1"/>
                        <a:pt x="227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50" name="Google Shape;3261;p32"/>
                <p:cNvSpPr/>
                <p:nvPr/>
              </p:nvSpPr>
              <p:spPr>
                <a:xfrm>
                  <a:off x="4364717" y="3166074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0"/>
                      </a:moveTo>
                      <a:cubicBezTo>
                        <a:pt x="218" y="0"/>
                        <a:pt x="1" y="218"/>
                        <a:pt x="1" y="484"/>
                      </a:cubicBezTo>
                      <a:cubicBezTo>
                        <a:pt x="1" y="750"/>
                        <a:pt x="218" y="968"/>
                        <a:pt x="484" y="968"/>
                      </a:cubicBezTo>
                      <a:cubicBezTo>
                        <a:pt x="751" y="968"/>
                        <a:pt x="968" y="750"/>
                        <a:pt x="968" y="484"/>
                      </a:cubicBezTo>
                      <a:cubicBezTo>
                        <a:pt x="968" y="218"/>
                        <a:pt x="751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40" name="Google Shape;3262;p32"/>
              <p:cNvGrpSpPr/>
              <p:nvPr/>
            </p:nvGrpSpPr>
            <p:grpSpPr>
              <a:xfrm>
                <a:off x="4376703" y="3255058"/>
                <a:ext cx="31405" cy="27001"/>
                <a:chOff x="4376703" y="3255058"/>
                <a:chExt cx="31405" cy="27001"/>
              </a:xfrm>
            </p:grpSpPr>
            <p:sp>
              <p:nvSpPr>
                <p:cNvPr id="647" name="Google Shape;3263;p32"/>
                <p:cNvSpPr/>
                <p:nvPr/>
              </p:nvSpPr>
              <p:spPr>
                <a:xfrm>
                  <a:off x="4376703" y="3255058"/>
                  <a:ext cx="31405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3" extrusionOk="0">
                      <a:moveTo>
                        <a:pt x="2273" y="1"/>
                      </a:moveTo>
                      <a:cubicBezTo>
                        <a:pt x="1853" y="1"/>
                        <a:pt x="1426" y="157"/>
                        <a:pt x="1077" y="505"/>
                      </a:cubicBezTo>
                      <a:cubicBezTo>
                        <a:pt x="1" y="1582"/>
                        <a:pt x="763" y="3432"/>
                        <a:pt x="2287" y="3432"/>
                      </a:cubicBezTo>
                      <a:cubicBezTo>
                        <a:pt x="3231" y="3432"/>
                        <a:pt x="3993" y="2658"/>
                        <a:pt x="3993" y="1715"/>
                      </a:cubicBezTo>
                      <a:cubicBezTo>
                        <a:pt x="3993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48" name="Google Shape;3264;p32"/>
                <p:cNvSpPr/>
                <p:nvPr/>
              </p:nvSpPr>
              <p:spPr>
                <a:xfrm>
                  <a:off x="4390884" y="3264732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1"/>
                      </a:moveTo>
                      <a:cubicBezTo>
                        <a:pt x="218" y="1"/>
                        <a:pt x="0" y="219"/>
                        <a:pt x="0" y="485"/>
                      </a:cubicBezTo>
                      <a:cubicBezTo>
                        <a:pt x="0" y="751"/>
                        <a:pt x="218" y="969"/>
                        <a:pt x="484" y="969"/>
                      </a:cubicBezTo>
                      <a:cubicBezTo>
                        <a:pt x="750" y="969"/>
                        <a:pt x="968" y="751"/>
                        <a:pt x="968" y="485"/>
                      </a:cubicBezTo>
                      <a:cubicBezTo>
                        <a:pt x="968" y="219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41" name="Google Shape;3265;p32"/>
              <p:cNvGrpSpPr/>
              <p:nvPr/>
            </p:nvGrpSpPr>
            <p:grpSpPr>
              <a:xfrm>
                <a:off x="4331322" y="3283656"/>
                <a:ext cx="31405" cy="26945"/>
                <a:chOff x="4331322" y="3283656"/>
                <a:chExt cx="31405" cy="26945"/>
              </a:xfrm>
            </p:grpSpPr>
            <p:sp>
              <p:nvSpPr>
                <p:cNvPr id="645" name="Google Shape;3266;p32"/>
                <p:cNvSpPr/>
                <p:nvPr/>
              </p:nvSpPr>
              <p:spPr>
                <a:xfrm>
                  <a:off x="4331322" y="3283656"/>
                  <a:ext cx="31405" cy="26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6" extrusionOk="0">
                      <a:moveTo>
                        <a:pt x="2273" y="1"/>
                      </a:moveTo>
                      <a:cubicBezTo>
                        <a:pt x="1853" y="1"/>
                        <a:pt x="1425" y="158"/>
                        <a:pt x="1077" y="510"/>
                      </a:cubicBezTo>
                      <a:cubicBezTo>
                        <a:pt x="1" y="1587"/>
                        <a:pt x="763" y="3425"/>
                        <a:pt x="2287" y="3425"/>
                      </a:cubicBezTo>
                      <a:cubicBezTo>
                        <a:pt x="3230" y="3425"/>
                        <a:pt x="3993" y="2663"/>
                        <a:pt x="3993" y="1720"/>
                      </a:cubicBezTo>
                      <a:cubicBezTo>
                        <a:pt x="3993" y="689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46" name="Google Shape;3267;p32"/>
                <p:cNvSpPr/>
                <p:nvPr/>
              </p:nvSpPr>
              <p:spPr>
                <a:xfrm>
                  <a:off x="4345503" y="3293274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1"/>
                      </a:moveTo>
                      <a:cubicBezTo>
                        <a:pt x="218" y="1"/>
                        <a:pt x="0" y="219"/>
                        <a:pt x="0" y="485"/>
                      </a:cubicBezTo>
                      <a:cubicBezTo>
                        <a:pt x="0" y="763"/>
                        <a:pt x="218" y="969"/>
                        <a:pt x="484" y="969"/>
                      </a:cubicBezTo>
                      <a:cubicBezTo>
                        <a:pt x="750" y="969"/>
                        <a:pt x="968" y="763"/>
                        <a:pt x="968" y="485"/>
                      </a:cubicBezTo>
                      <a:cubicBezTo>
                        <a:pt x="968" y="219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42" name="Google Shape;3268;p32"/>
              <p:cNvGrpSpPr/>
              <p:nvPr/>
            </p:nvGrpSpPr>
            <p:grpSpPr>
              <a:xfrm>
                <a:off x="4380510" y="3065882"/>
                <a:ext cx="31405" cy="26938"/>
                <a:chOff x="4380510" y="3065882"/>
                <a:chExt cx="31405" cy="26938"/>
              </a:xfrm>
            </p:grpSpPr>
            <p:sp>
              <p:nvSpPr>
                <p:cNvPr id="643" name="Google Shape;3269;p32"/>
                <p:cNvSpPr/>
                <p:nvPr/>
              </p:nvSpPr>
              <p:spPr>
                <a:xfrm>
                  <a:off x="4380510" y="3065882"/>
                  <a:ext cx="31405" cy="269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5" extrusionOk="0">
                      <a:moveTo>
                        <a:pt x="2273" y="0"/>
                      </a:moveTo>
                      <a:cubicBezTo>
                        <a:pt x="1853" y="0"/>
                        <a:pt x="1426" y="157"/>
                        <a:pt x="1077" y="510"/>
                      </a:cubicBezTo>
                      <a:cubicBezTo>
                        <a:pt x="1" y="1586"/>
                        <a:pt x="763" y="3425"/>
                        <a:pt x="2287" y="3425"/>
                      </a:cubicBezTo>
                      <a:cubicBezTo>
                        <a:pt x="3230" y="3425"/>
                        <a:pt x="3993" y="2663"/>
                        <a:pt x="3993" y="1719"/>
                      </a:cubicBezTo>
                      <a:cubicBezTo>
                        <a:pt x="3993" y="688"/>
                        <a:pt x="3151" y="0"/>
                        <a:pt x="227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44" name="Google Shape;3270;p32"/>
                <p:cNvSpPr/>
                <p:nvPr/>
              </p:nvSpPr>
              <p:spPr>
                <a:xfrm>
                  <a:off x="4393354" y="3075500"/>
                  <a:ext cx="8950" cy="7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76" extrusionOk="0">
                      <a:moveTo>
                        <a:pt x="654" y="0"/>
                      </a:moveTo>
                      <a:cubicBezTo>
                        <a:pt x="218" y="0"/>
                        <a:pt x="1" y="521"/>
                        <a:pt x="303" y="835"/>
                      </a:cubicBezTo>
                      <a:cubicBezTo>
                        <a:pt x="401" y="932"/>
                        <a:pt x="522" y="976"/>
                        <a:pt x="641" y="976"/>
                      </a:cubicBezTo>
                      <a:cubicBezTo>
                        <a:pt x="893" y="976"/>
                        <a:pt x="1138" y="783"/>
                        <a:pt x="1138" y="496"/>
                      </a:cubicBezTo>
                      <a:cubicBezTo>
                        <a:pt x="1138" y="218"/>
                        <a:pt x="920" y="12"/>
                        <a:pt x="65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</p:grpSp>
        <p:grpSp>
          <p:nvGrpSpPr>
            <p:cNvPr id="13" name="Google Shape;3271;p32"/>
            <p:cNvGrpSpPr/>
            <p:nvPr/>
          </p:nvGrpSpPr>
          <p:grpSpPr>
            <a:xfrm>
              <a:off x="4558998" y="3188237"/>
              <a:ext cx="1280131" cy="1052746"/>
              <a:chOff x="4558998" y="3188237"/>
              <a:chExt cx="1280131" cy="1052746"/>
            </a:xfrm>
          </p:grpSpPr>
          <p:sp>
            <p:nvSpPr>
              <p:cNvPr id="209" name="Google Shape;3272;p32"/>
              <p:cNvSpPr/>
              <p:nvPr/>
            </p:nvSpPr>
            <p:spPr>
              <a:xfrm>
                <a:off x="4916156" y="3750813"/>
                <a:ext cx="8" cy="8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0" y="0"/>
                    </a:moveTo>
                    <a:close/>
                  </a:path>
                </a:pathLst>
              </a:custGeom>
              <a:noFill/>
              <a:ln w="1825" cap="flat" cmpd="sng">
                <a:solidFill>
                  <a:srgbClr val="A5B7C5"/>
                </a:solidFill>
                <a:prstDash val="solid"/>
                <a:miter lim="1209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grpSp>
            <p:nvGrpSpPr>
              <p:cNvPr id="210" name="Google Shape;3273;p32"/>
              <p:cNvGrpSpPr/>
              <p:nvPr/>
            </p:nvGrpSpPr>
            <p:grpSpPr>
              <a:xfrm>
                <a:off x="4579164" y="3203653"/>
                <a:ext cx="1244833" cy="1020397"/>
                <a:chOff x="4579164" y="3203653"/>
                <a:chExt cx="1244833" cy="1020397"/>
              </a:xfrm>
            </p:grpSpPr>
            <p:sp>
              <p:nvSpPr>
                <p:cNvPr id="528" name="Google Shape;3274;p32"/>
                <p:cNvSpPr/>
                <p:nvPr/>
              </p:nvSpPr>
              <p:spPr>
                <a:xfrm>
                  <a:off x="5490144" y="3482892"/>
                  <a:ext cx="58995" cy="4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01" h="630" fill="none" extrusionOk="0">
                      <a:moveTo>
                        <a:pt x="0" y="630"/>
                      </a:moveTo>
                      <a:lnTo>
                        <a:pt x="7500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529" name="Google Shape;3275;p32"/>
                <p:cNvSpPr/>
                <p:nvPr/>
              </p:nvSpPr>
              <p:spPr>
                <a:xfrm>
                  <a:off x="5490616" y="3482892"/>
                  <a:ext cx="66137" cy="773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09" h="9836" fill="none" extrusionOk="0">
                      <a:moveTo>
                        <a:pt x="1" y="1"/>
                      </a:moveTo>
                      <a:lnTo>
                        <a:pt x="8408" y="9835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grpSp>
              <p:nvGrpSpPr>
                <p:cNvPr id="530" name="Google Shape;3276;p32"/>
                <p:cNvGrpSpPr/>
                <p:nvPr/>
              </p:nvGrpSpPr>
              <p:grpSpPr>
                <a:xfrm>
                  <a:off x="4579164" y="3203653"/>
                  <a:ext cx="1244833" cy="1020397"/>
                  <a:chOff x="4579164" y="3203653"/>
                  <a:chExt cx="1244833" cy="1020397"/>
                </a:xfrm>
              </p:grpSpPr>
              <p:sp>
                <p:nvSpPr>
                  <p:cNvPr id="531" name="Google Shape;3277;p32"/>
                  <p:cNvSpPr/>
                  <p:nvPr/>
                </p:nvSpPr>
                <p:spPr>
                  <a:xfrm>
                    <a:off x="4787909" y="3833395"/>
                    <a:ext cx="69267" cy="222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807" h="2831" fill="none" extrusionOk="0">
                        <a:moveTo>
                          <a:pt x="8806" y="0"/>
                        </a:moveTo>
                        <a:lnTo>
                          <a:pt x="0" y="2831"/>
                        </a:lnTo>
                      </a:path>
                    </a:pathLst>
                  </a:custGeom>
                  <a:noFill/>
                  <a:ln w="1825" cap="flat" cmpd="sng">
                    <a:solidFill>
                      <a:srgbClr val="A5B7C5"/>
                    </a:solidFill>
                    <a:prstDash val="solid"/>
                    <a:miter lim="12096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/>
                  </a:p>
                </p:txBody>
              </p:sp>
              <p:sp>
                <p:nvSpPr>
                  <p:cNvPr id="532" name="Google Shape;3278;p32"/>
                  <p:cNvSpPr/>
                  <p:nvPr/>
                </p:nvSpPr>
                <p:spPr>
                  <a:xfrm>
                    <a:off x="4857263" y="3819695"/>
                    <a:ext cx="69936" cy="141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892" h="1803" fill="none" extrusionOk="0">
                        <a:moveTo>
                          <a:pt x="1" y="1803"/>
                        </a:moveTo>
                        <a:lnTo>
                          <a:pt x="8892" y="0"/>
                        </a:lnTo>
                      </a:path>
                    </a:pathLst>
                  </a:custGeom>
                  <a:noFill/>
                  <a:ln w="1825" cap="flat" cmpd="sng">
                    <a:solidFill>
                      <a:srgbClr val="A5B7C5"/>
                    </a:solidFill>
                    <a:prstDash val="solid"/>
                    <a:miter lim="12096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/>
                  </a:p>
                </p:txBody>
              </p:sp>
              <p:grpSp>
                <p:nvGrpSpPr>
                  <p:cNvPr id="533" name="Google Shape;3279;p32"/>
                  <p:cNvGrpSpPr/>
                  <p:nvPr/>
                </p:nvGrpSpPr>
                <p:grpSpPr>
                  <a:xfrm>
                    <a:off x="4579164" y="3203653"/>
                    <a:ext cx="1244833" cy="1020397"/>
                    <a:chOff x="4579164" y="3203653"/>
                    <a:chExt cx="1244833" cy="1020397"/>
                  </a:xfrm>
                </p:grpSpPr>
                <p:sp>
                  <p:nvSpPr>
                    <p:cNvPr id="534" name="Google Shape;3280;p32"/>
                    <p:cNvSpPr/>
                    <p:nvPr/>
                  </p:nvSpPr>
                  <p:spPr>
                    <a:xfrm>
                      <a:off x="4930329" y="3363965"/>
                      <a:ext cx="23894" cy="10276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38" h="13066" fill="none" extrusionOk="0">
                          <a:moveTo>
                            <a:pt x="3037" y="13065"/>
                          </a:moveTo>
                          <a:lnTo>
                            <a:pt x="1" y="1"/>
                          </a:lnTo>
                        </a:path>
                      </a:pathLst>
                    </a:custGeom>
                    <a:noFill/>
                    <a:ln w="1825" cap="flat" cmpd="sng">
                      <a:solidFill>
                        <a:srgbClr val="A5B7C5"/>
                      </a:solidFill>
                      <a:prstDash val="solid"/>
                      <a:miter lim="12096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p:txBody>
                </p:sp>
                <p:sp>
                  <p:nvSpPr>
                    <p:cNvPr id="535" name="Google Shape;3281;p32"/>
                    <p:cNvSpPr/>
                    <p:nvPr/>
                  </p:nvSpPr>
                  <p:spPr>
                    <a:xfrm>
                      <a:off x="4849846" y="3385948"/>
                      <a:ext cx="104085" cy="7925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234" h="10077" fill="none" extrusionOk="0">
                          <a:moveTo>
                            <a:pt x="0" y="0"/>
                          </a:moveTo>
                          <a:lnTo>
                            <a:pt x="13234" y="10077"/>
                          </a:lnTo>
                        </a:path>
                      </a:pathLst>
                    </a:custGeom>
                    <a:noFill/>
                    <a:ln w="1825" cap="flat" cmpd="sng">
                      <a:solidFill>
                        <a:srgbClr val="A5B7C5"/>
                      </a:solidFill>
                      <a:prstDash val="solid"/>
                      <a:miter lim="12096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p:txBody>
                </p:sp>
                <p:sp>
                  <p:nvSpPr>
                    <p:cNvPr id="536" name="Google Shape;3282;p32"/>
                    <p:cNvSpPr/>
                    <p:nvPr/>
                  </p:nvSpPr>
                  <p:spPr>
                    <a:xfrm>
                      <a:off x="4849650" y="3306598"/>
                      <a:ext cx="45869" cy="7935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832" h="10090" fill="none" extrusionOk="0">
                          <a:moveTo>
                            <a:pt x="5831" y="0"/>
                          </a:moveTo>
                          <a:lnTo>
                            <a:pt x="1" y="10089"/>
                          </a:lnTo>
                        </a:path>
                      </a:pathLst>
                    </a:custGeom>
                    <a:noFill/>
                    <a:ln w="1825" cap="flat" cmpd="sng">
                      <a:solidFill>
                        <a:srgbClr val="A5B7C5"/>
                      </a:solidFill>
                      <a:prstDash val="solid"/>
                      <a:miter lim="12096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p:txBody>
                </p:sp>
                <p:sp>
                  <p:nvSpPr>
                    <p:cNvPr id="537" name="Google Shape;3283;p32"/>
                    <p:cNvSpPr/>
                    <p:nvPr/>
                  </p:nvSpPr>
                  <p:spPr>
                    <a:xfrm>
                      <a:off x="4849650" y="3361299"/>
                      <a:ext cx="84305" cy="2465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719" h="3135" fill="none" extrusionOk="0">
                          <a:moveTo>
                            <a:pt x="1" y="3134"/>
                          </a:moveTo>
                          <a:lnTo>
                            <a:pt x="10719" y="1"/>
                          </a:lnTo>
                        </a:path>
                      </a:pathLst>
                    </a:custGeom>
                    <a:noFill/>
                    <a:ln w="1825" cap="flat" cmpd="sng">
                      <a:solidFill>
                        <a:srgbClr val="A5B7C5"/>
                      </a:solidFill>
                      <a:prstDash val="solid"/>
                      <a:miter lim="12096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p:txBody>
                </p:sp>
                <p:sp>
                  <p:nvSpPr>
                    <p:cNvPr id="538" name="Google Shape;3284;p32"/>
                    <p:cNvSpPr/>
                    <p:nvPr/>
                  </p:nvSpPr>
                  <p:spPr>
                    <a:xfrm>
                      <a:off x="4789616" y="3306598"/>
                      <a:ext cx="19702" cy="5470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05" h="6956" fill="none" extrusionOk="0">
                          <a:moveTo>
                            <a:pt x="2505" y="6956"/>
                          </a:moveTo>
                          <a:lnTo>
                            <a:pt x="1" y="0"/>
                          </a:lnTo>
                        </a:path>
                      </a:pathLst>
                    </a:custGeom>
                    <a:noFill/>
                    <a:ln w="1825" cap="flat" cmpd="sng">
                      <a:solidFill>
                        <a:srgbClr val="A5B7C5"/>
                      </a:solidFill>
                      <a:prstDash val="solid"/>
                      <a:miter lim="12096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p:txBody>
                </p:sp>
                <p:sp>
                  <p:nvSpPr>
                    <p:cNvPr id="539" name="Google Shape;3285;p32"/>
                    <p:cNvSpPr/>
                    <p:nvPr/>
                  </p:nvSpPr>
                  <p:spPr>
                    <a:xfrm>
                      <a:off x="4738242" y="3357500"/>
                      <a:ext cx="74883" cy="1028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521" h="1307" fill="none" extrusionOk="0">
                          <a:moveTo>
                            <a:pt x="1" y="1307"/>
                          </a:moveTo>
                          <a:lnTo>
                            <a:pt x="9521" y="0"/>
                          </a:lnTo>
                        </a:path>
                      </a:pathLst>
                    </a:custGeom>
                    <a:noFill/>
                    <a:ln w="1825" cap="flat" cmpd="sng">
                      <a:solidFill>
                        <a:srgbClr val="A5B7C5"/>
                      </a:solidFill>
                      <a:prstDash val="solid"/>
                      <a:miter lim="12096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p:txBody>
                </p:sp>
                <p:sp>
                  <p:nvSpPr>
                    <p:cNvPr id="540" name="Google Shape;3286;p32"/>
                    <p:cNvSpPr/>
                    <p:nvPr/>
                  </p:nvSpPr>
                  <p:spPr>
                    <a:xfrm>
                      <a:off x="4710274" y="3357500"/>
                      <a:ext cx="99044" cy="6355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593" h="8081" fill="none" extrusionOk="0">
                          <a:moveTo>
                            <a:pt x="0" y="8081"/>
                          </a:moveTo>
                          <a:lnTo>
                            <a:pt x="12593" y="0"/>
                          </a:lnTo>
                        </a:path>
                      </a:pathLst>
                    </a:custGeom>
                    <a:noFill/>
                    <a:ln w="1825" cap="flat" cmpd="sng">
                      <a:solidFill>
                        <a:srgbClr val="A5B7C5"/>
                      </a:solidFill>
                      <a:prstDash val="solid"/>
                      <a:miter lim="12096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p:txBody>
                </p:sp>
                <p:sp>
                  <p:nvSpPr>
                    <p:cNvPr id="541" name="Google Shape;3287;p32"/>
                    <p:cNvSpPr/>
                    <p:nvPr/>
                  </p:nvSpPr>
                  <p:spPr>
                    <a:xfrm>
                      <a:off x="4809310" y="3306598"/>
                      <a:ext cx="87443" cy="509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1118" h="6473" fill="none" extrusionOk="0">
                          <a:moveTo>
                            <a:pt x="1" y="6472"/>
                          </a:moveTo>
                          <a:lnTo>
                            <a:pt x="11118" y="0"/>
                          </a:lnTo>
                        </a:path>
                      </a:pathLst>
                    </a:custGeom>
                    <a:noFill/>
                    <a:ln w="1825" cap="flat" cmpd="sng">
                      <a:solidFill>
                        <a:srgbClr val="A5B7C5"/>
                      </a:solidFill>
                      <a:prstDash val="solid"/>
                      <a:miter lim="12096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p:txBody>
                </p:sp>
                <p:grpSp>
                  <p:nvGrpSpPr>
                    <p:cNvPr id="542" name="Google Shape;3288;p32"/>
                    <p:cNvGrpSpPr/>
                    <p:nvPr/>
                  </p:nvGrpSpPr>
                  <p:grpSpPr>
                    <a:xfrm>
                      <a:off x="4579164" y="3203653"/>
                      <a:ext cx="1244833" cy="1020397"/>
                      <a:chOff x="4579164" y="3203653"/>
                      <a:chExt cx="1244833" cy="1020397"/>
                    </a:xfrm>
                  </p:grpSpPr>
                  <p:sp>
                    <p:nvSpPr>
                      <p:cNvPr id="543" name="Google Shape;3289;p32"/>
                      <p:cNvSpPr/>
                      <p:nvPr/>
                    </p:nvSpPr>
                    <p:spPr>
                      <a:xfrm>
                        <a:off x="4617986" y="3614284"/>
                        <a:ext cx="53002" cy="2103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6739" h="2674" fill="none" extrusionOk="0">
                            <a:moveTo>
                              <a:pt x="0" y="0"/>
                            </a:moveTo>
                            <a:lnTo>
                              <a:pt x="6738" y="2674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rgbClr val="A5B7C5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dirty="0"/>
                      </a:p>
                    </p:txBody>
                  </p:sp>
                  <p:sp>
                    <p:nvSpPr>
                      <p:cNvPr id="544" name="Google Shape;3290;p32"/>
                      <p:cNvSpPr/>
                      <p:nvPr/>
                    </p:nvSpPr>
                    <p:spPr>
                      <a:xfrm>
                        <a:off x="4624545" y="3589069"/>
                        <a:ext cx="43682" cy="6318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554" h="8033" fill="none" extrusionOk="0">
                            <a:moveTo>
                              <a:pt x="1" y="8033"/>
                            </a:moveTo>
                            <a:lnTo>
                              <a:pt x="5553" y="1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rgbClr val="A5B7C5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dirty="0"/>
                      </a:p>
                    </p:txBody>
                  </p:sp>
                  <p:sp>
                    <p:nvSpPr>
                      <p:cNvPr id="545" name="Google Shape;3291;p32"/>
                      <p:cNvSpPr/>
                      <p:nvPr/>
                    </p:nvSpPr>
                    <p:spPr>
                      <a:xfrm>
                        <a:off x="4668220" y="3517907"/>
                        <a:ext cx="112178" cy="7117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263" h="9049" fill="none" extrusionOk="0">
                            <a:moveTo>
                              <a:pt x="0" y="9049"/>
                            </a:moveTo>
                            <a:lnTo>
                              <a:pt x="14262" y="0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rgbClr val="A5B7C5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dirty="0"/>
                      </a:p>
                    </p:txBody>
                  </p:sp>
                  <p:sp>
                    <p:nvSpPr>
                      <p:cNvPr id="546" name="Google Shape;3292;p32"/>
                      <p:cNvSpPr/>
                      <p:nvPr/>
                    </p:nvSpPr>
                    <p:spPr>
                      <a:xfrm>
                        <a:off x="4706562" y="3516766"/>
                        <a:ext cx="77455" cy="7992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848" h="10162" fill="none" extrusionOk="0">
                            <a:moveTo>
                              <a:pt x="0" y="10161"/>
                            </a:moveTo>
                            <a:lnTo>
                              <a:pt x="9847" y="0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rgbClr val="A5B7C5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dirty="0"/>
                      </a:p>
                    </p:txBody>
                  </p:sp>
                  <p:sp>
                    <p:nvSpPr>
                      <p:cNvPr id="547" name="Google Shape;3293;p32"/>
                      <p:cNvSpPr/>
                      <p:nvPr/>
                    </p:nvSpPr>
                    <p:spPr>
                      <a:xfrm>
                        <a:off x="4763646" y="3516766"/>
                        <a:ext cx="20370" cy="5280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590" h="6714" fill="none" extrusionOk="0">
                            <a:moveTo>
                              <a:pt x="0" y="6714"/>
                            </a:moveTo>
                            <a:lnTo>
                              <a:pt x="2589" y="0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rgbClr val="A5B7C5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dirty="0"/>
                      </a:p>
                    </p:txBody>
                  </p:sp>
                  <p:sp>
                    <p:nvSpPr>
                      <p:cNvPr id="548" name="Google Shape;3294;p32"/>
                      <p:cNvSpPr/>
                      <p:nvPr/>
                    </p:nvSpPr>
                    <p:spPr>
                      <a:xfrm>
                        <a:off x="4783151" y="3520565"/>
                        <a:ext cx="45861" cy="9743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831" h="12388" fill="none" extrusionOk="0">
                            <a:moveTo>
                              <a:pt x="5831" y="12388"/>
                            </a:moveTo>
                            <a:lnTo>
                              <a:pt x="0" y="1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rgbClr val="A5B7C5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dirty="0"/>
                      </a:p>
                    </p:txBody>
                  </p:sp>
                  <p:sp>
                    <p:nvSpPr>
                      <p:cNvPr id="549" name="Google Shape;3295;p32"/>
                      <p:cNvSpPr/>
                      <p:nvPr/>
                    </p:nvSpPr>
                    <p:spPr>
                      <a:xfrm>
                        <a:off x="4738242" y="3483175"/>
                        <a:ext cx="44917" cy="3739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711" h="4755" fill="none" extrusionOk="0">
                            <a:moveTo>
                              <a:pt x="1" y="1"/>
                            </a:moveTo>
                            <a:lnTo>
                              <a:pt x="5710" y="4755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rgbClr val="A5B7C5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dirty="0"/>
                      </a:p>
                    </p:txBody>
                  </p:sp>
                  <p:sp>
                    <p:nvSpPr>
                      <p:cNvPr id="550" name="Google Shape;3296;p32"/>
                      <p:cNvSpPr/>
                      <p:nvPr/>
                    </p:nvSpPr>
                    <p:spPr>
                      <a:xfrm>
                        <a:off x="4704941" y="3501823"/>
                        <a:ext cx="78217" cy="1875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945" h="2384" fill="none" extrusionOk="0">
                            <a:moveTo>
                              <a:pt x="1" y="1"/>
                            </a:moveTo>
                            <a:lnTo>
                              <a:pt x="9944" y="2384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rgbClr val="A5B7C5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dirty="0"/>
                      </a:p>
                    </p:txBody>
                  </p:sp>
                  <p:sp>
                    <p:nvSpPr>
                      <p:cNvPr id="551" name="Google Shape;3297;p32"/>
                      <p:cNvSpPr/>
                      <p:nvPr/>
                    </p:nvSpPr>
                    <p:spPr>
                      <a:xfrm>
                        <a:off x="4668220" y="3520565"/>
                        <a:ext cx="115796" cy="1932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4723" h="2457" fill="none" extrusionOk="0">
                            <a:moveTo>
                              <a:pt x="0" y="2457"/>
                            </a:moveTo>
                            <a:lnTo>
                              <a:pt x="14722" y="1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rgbClr val="A5B7C5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dirty="0"/>
                      </a:p>
                    </p:txBody>
                  </p:sp>
                  <p:sp>
                    <p:nvSpPr>
                      <p:cNvPr id="552" name="Google Shape;3298;p32"/>
                      <p:cNvSpPr/>
                      <p:nvPr/>
                    </p:nvSpPr>
                    <p:spPr>
                      <a:xfrm>
                        <a:off x="4813117" y="3462915"/>
                        <a:ext cx="40347" cy="5119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130" h="6509" fill="none" extrusionOk="0">
                            <a:moveTo>
                              <a:pt x="5130" y="6508"/>
                            </a:moveTo>
                            <a:lnTo>
                              <a:pt x="1" y="0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rgbClr val="A5B7C5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dirty="0"/>
                      </a:p>
                    </p:txBody>
                  </p:sp>
                  <p:sp>
                    <p:nvSpPr>
                      <p:cNvPr id="553" name="Google Shape;3299;p32"/>
                      <p:cNvSpPr/>
                      <p:nvPr/>
                    </p:nvSpPr>
                    <p:spPr>
                      <a:xfrm>
                        <a:off x="4787807" y="3462915"/>
                        <a:ext cx="25317" cy="5500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219" h="6993" fill="none" extrusionOk="0">
                            <a:moveTo>
                              <a:pt x="1" y="6992"/>
                            </a:moveTo>
                            <a:lnTo>
                              <a:pt x="3219" y="0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rgbClr val="A5B7C5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dirty="0"/>
                      </a:p>
                    </p:txBody>
                  </p:sp>
                  <p:sp>
                    <p:nvSpPr>
                      <p:cNvPr id="554" name="Google Shape;3300;p32"/>
                      <p:cNvSpPr/>
                      <p:nvPr/>
                    </p:nvSpPr>
                    <p:spPr>
                      <a:xfrm>
                        <a:off x="4781342" y="3514100"/>
                        <a:ext cx="72311" cy="695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194" h="884" fill="none" extrusionOk="0">
                            <a:moveTo>
                              <a:pt x="0" y="883"/>
                            </a:moveTo>
                            <a:lnTo>
                              <a:pt x="9194" y="0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rgbClr val="A5B7C5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dirty="0"/>
                      </a:p>
                    </p:txBody>
                  </p:sp>
                  <p:sp>
                    <p:nvSpPr>
                      <p:cNvPr id="555" name="Google Shape;3301;p32"/>
                      <p:cNvSpPr/>
                      <p:nvPr/>
                    </p:nvSpPr>
                    <p:spPr>
                      <a:xfrm>
                        <a:off x="4853645" y="3514100"/>
                        <a:ext cx="26175" cy="5918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328" h="7525" fill="none" extrusionOk="0">
                            <a:moveTo>
                              <a:pt x="1" y="0"/>
                            </a:moveTo>
                            <a:lnTo>
                              <a:pt x="3328" y="7525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rgbClr val="A5B7C5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dirty="0"/>
                      </a:p>
                    </p:txBody>
                  </p:sp>
                  <p:sp>
                    <p:nvSpPr>
                      <p:cNvPr id="556" name="Google Shape;3302;p32"/>
                      <p:cNvSpPr/>
                      <p:nvPr/>
                    </p:nvSpPr>
                    <p:spPr>
                      <a:xfrm>
                        <a:off x="4827392" y="3514100"/>
                        <a:ext cx="26261" cy="100381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3339" h="12763" fill="none" extrusionOk="0">
                            <a:moveTo>
                              <a:pt x="3339" y="0"/>
                            </a:moveTo>
                            <a:lnTo>
                              <a:pt x="0" y="12762"/>
                            </a:lnTo>
                          </a:path>
                        </a:pathLst>
                      </a:custGeom>
                      <a:noFill/>
                      <a:ln w="1825" cap="flat" cmpd="sng">
                        <a:solidFill>
                          <a:srgbClr val="A5B7C5"/>
                        </a:solidFill>
                        <a:prstDash val="solid"/>
                        <a:miter lim="12096"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dirty="0"/>
                      </a:p>
                    </p:txBody>
                  </p:sp>
                  <p:grpSp>
                    <p:nvGrpSpPr>
                      <p:cNvPr id="557" name="Google Shape;3303;p32"/>
                      <p:cNvGrpSpPr/>
                      <p:nvPr/>
                    </p:nvGrpSpPr>
                    <p:grpSpPr>
                      <a:xfrm>
                        <a:off x="4579164" y="3203653"/>
                        <a:ext cx="1244833" cy="1020397"/>
                        <a:chOff x="4579164" y="3203653"/>
                        <a:chExt cx="1244833" cy="1020397"/>
                      </a:xfrm>
                    </p:grpSpPr>
                    <p:sp>
                      <p:nvSpPr>
                        <p:cNvPr id="558" name="Google Shape;3304;p32"/>
                        <p:cNvSpPr/>
                        <p:nvPr/>
                      </p:nvSpPr>
                      <p:spPr>
                        <a:xfrm>
                          <a:off x="4879812" y="3466721"/>
                          <a:ext cx="74411" cy="10656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9461" h="13549" fill="none" extrusionOk="0">
                              <a:moveTo>
                                <a:pt x="1" y="13549"/>
                              </a:moveTo>
                              <a:lnTo>
                                <a:pt x="9460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59" name="Google Shape;3305;p32"/>
                        <p:cNvSpPr/>
                        <p:nvPr/>
                      </p:nvSpPr>
                      <p:spPr>
                        <a:xfrm>
                          <a:off x="4954215" y="3408017"/>
                          <a:ext cx="105989" cy="5871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476" h="7465" fill="none" extrusionOk="0">
                              <a:moveTo>
                                <a:pt x="0" y="7464"/>
                              </a:moveTo>
                              <a:lnTo>
                                <a:pt x="13476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60" name="Google Shape;3306;p32"/>
                        <p:cNvSpPr/>
                        <p:nvPr/>
                      </p:nvSpPr>
                      <p:spPr>
                        <a:xfrm>
                          <a:off x="4953924" y="3465195"/>
                          <a:ext cx="119792" cy="5481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5231" h="6969" fill="none" extrusionOk="0">
                              <a:moveTo>
                                <a:pt x="1" y="1"/>
                              </a:moveTo>
                              <a:lnTo>
                                <a:pt x="15231" y="6968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61" name="Google Shape;3307;p32"/>
                        <p:cNvSpPr/>
                        <p:nvPr/>
                      </p:nvSpPr>
                      <p:spPr>
                        <a:xfrm>
                          <a:off x="5073708" y="3521045"/>
                          <a:ext cx="26938" cy="7183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425" h="9134" fill="none" extrusionOk="0">
                              <a:moveTo>
                                <a:pt x="1" y="0"/>
                              </a:moveTo>
                              <a:lnTo>
                                <a:pt x="3424" y="9133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62" name="Google Shape;3308;p32"/>
                        <p:cNvSpPr/>
                        <p:nvPr/>
                      </p:nvSpPr>
                      <p:spPr>
                        <a:xfrm>
                          <a:off x="5100637" y="3586309"/>
                          <a:ext cx="26741" cy="81167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3400" h="10320" fill="none" extrusionOk="0">
                              <a:moveTo>
                                <a:pt x="3399" y="10319"/>
                              </a:moveTo>
                              <a:lnTo>
                                <a:pt x="0" y="1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63" name="Google Shape;3309;p32"/>
                        <p:cNvSpPr/>
                        <p:nvPr/>
                      </p:nvSpPr>
                      <p:spPr>
                        <a:xfrm>
                          <a:off x="5088549" y="3252840"/>
                          <a:ext cx="693968" cy="52062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88235" h="66195" fill="none" extrusionOk="0">
                              <a:moveTo>
                                <a:pt x="1" y="63509"/>
                              </a:moveTo>
                              <a:lnTo>
                                <a:pt x="1537" y="42400"/>
                              </a:lnTo>
                              <a:lnTo>
                                <a:pt x="10077" y="22210"/>
                              </a:lnTo>
                              <a:cubicBezTo>
                                <a:pt x="10077" y="22210"/>
                                <a:pt x="14202" y="33218"/>
                                <a:pt x="14202" y="32384"/>
                              </a:cubicBezTo>
                              <a:cubicBezTo>
                                <a:pt x="14202" y="31561"/>
                                <a:pt x="26009" y="8976"/>
                                <a:pt x="26009" y="8976"/>
                              </a:cubicBezTo>
                              <a:lnTo>
                                <a:pt x="33618" y="31077"/>
                              </a:lnTo>
                              <a:lnTo>
                                <a:pt x="15025" y="46779"/>
                              </a:lnTo>
                              <a:lnTo>
                                <a:pt x="36037" y="48944"/>
                              </a:lnTo>
                              <a:lnTo>
                                <a:pt x="27557" y="58863"/>
                              </a:lnTo>
                              <a:lnTo>
                                <a:pt x="40803" y="66194"/>
                              </a:lnTo>
                              <a:lnTo>
                                <a:pt x="43586" y="48448"/>
                              </a:lnTo>
                              <a:lnTo>
                                <a:pt x="51122" y="29734"/>
                              </a:lnTo>
                              <a:lnTo>
                                <a:pt x="49670" y="16694"/>
                              </a:lnTo>
                              <a:lnTo>
                                <a:pt x="65263" y="21376"/>
                              </a:lnTo>
                              <a:lnTo>
                                <a:pt x="68819" y="9448"/>
                              </a:lnTo>
                              <a:lnTo>
                                <a:pt x="66098" y="1"/>
                              </a:lnTo>
                              <a:lnTo>
                                <a:pt x="88235" y="20069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64" name="Google Shape;3310;p32"/>
                        <p:cNvSpPr/>
                        <p:nvPr/>
                      </p:nvSpPr>
                      <p:spPr>
                        <a:xfrm>
                          <a:off x="5060203" y="3203653"/>
                          <a:ext cx="544588" cy="31635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69242" h="40223" fill="none" extrusionOk="0">
                              <a:moveTo>
                                <a:pt x="69242" y="6255"/>
                              </a:moveTo>
                              <a:lnTo>
                                <a:pt x="53274" y="22948"/>
                              </a:lnTo>
                              <a:lnTo>
                                <a:pt x="45532" y="5432"/>
                              </a:lnTo>
                              <a:lnTo>
                                <a:pt x="29613" y="14747"/>
                              </a:lnTo>
                              <a:lnTo>
                                <a:pt x="28790" y="1"/>
                              </a:lnTo>
                              <a:lnTo>
                                <a:pt x="13500" y="28912"/>
                              </a:lnTo>
                              <a:lnTo>
                                <a:pt x="4306" y="13089"/>
                              </a:lnTo>
                              <a:lnTo>
                                <a:pt x="0" y="25984"/>
                              </a:lnTo>
                              <a:lnTo>
                                <a:pt x="1718" y="40222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65" name="Google Shape;3311;p32"/>
                        <p:cNvSpPr/>
                        <p:nvPr/>
                      </p:nvSpPr>
                      <p:spPr>
                        <a:xfrm>
                          <a:off x="5127371" y="3507533"/>
                          <a:ext cx="124739" cy="26783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5860" h="34054" fill="none" extrusionOk="0">
                              <a:moveTo>
                                <a:pt x="9266" y="1"/>
                              </a:moveTo>
                              <a:lnTo>
                                <a:pt x="10101" y="14396"/>
                              </a:lnTo>
                              <a:lnTo>
                                <a:pt x="15859" y="34053"/>
                              </a:lnTo>
                              <a:lnTo>
                                <a:pt x="0" y="19851"/>
                              </a:lnTo>
                              <a:lnTo>
                                <a:pt x="1234" y="33642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66" name="Google Shape;3312;p32"/>
                        <p:cNvSpPr/>
                        <p:nvPr/>
                      </p:nvSpPr>
                      <p:spPr>
                        <a:xfrm>
                          <a:off x="5100637" y="3507533"/>
                          <a:ext cx="99618" cy="78784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2666" h="10017" fill="none" extrusionOk="0">
                              <a:moveTo>
                                <a:pt x="0" y="10017"/>
                              </a:moveTo>
                              <a:lnTo>
                                <a:pt x="12665" y="1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67" name="Google Shape;3313;p32"/>
                        <p:cNvSpPr/>
                        <p:nvPr/>
                      </p:nvSpPr>
                      <p:spPr>
                        <a:xfrm>
                          <a:off x="5200248" y="3501068"/>
                          <a:ext cx="156514" cy="647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9900" h="823" fill="none" extrusionOk="0">
                              <a:moveTo>
                                <a:pt x="0" y="823"/>
                              </a:moveTo>
                              <a:lnTo>
                                <a:pt x="19900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68" name="Google Shape;3314;p32"/>
                        <p:cNvSpPr/>
                        <p:nvPr/>
                      </p:nvSpPr>
                      <p:spPr>
                        <a:xfrm>
                          <a:off x="5127371" y="3507533"/>
                          <a:ext cx="72885" cy="15585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9267" h="19816" fill="none" extrusionOk="0">
                              <a:moveTo>
                                <a:pt x="9266" y="1"/>
                              </a:moveTo>
                              <a:lnTo>
                                <a:pt x="0" y="19815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69" name="Google Shape;3315;p32"/>
                        <p:cNvSpPr/>
                        <p:nvPr/>
                      </p:nvSpPr>
                      <p:spPr>
                        <a:xfrm>
                          <a:off x="5352947" y="3384139"/>
                          <a:ext cx="126265" cy="11769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6054" h="14964" fill="none" extrusionOk="0">
                              <a:moveTo>
                                <a:pt x="1" y="14964"/>
                              </a:moveTo>
                              <a:lnTo>
                                <a:pt x="16053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70" name="Google Shape;3316;p32"/>
                        <p:cNvSpPr/>
                        <p:nvPr/>
                      </p:nvSpPr>
                      <p:spPr>
                        <a:xfrm>
                          <a:off x="5356753" y="3246375"/>
                          <a:ext cx="61567" cy="25470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828" h="32384" fill="none" extrusionOk="0">
                              <a:moveTo>
                                <a:pt x="1" y="32383"/>
                              </a:moveTo>
                              <a:lnTo>
                                <a:pt x="7827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71" name="Google Shape;3317;p32"/>
                        <p:cNvSpPr/>
                        <p:nvPr/>
                      </p:nvSpPr>
                      <p:spPr>
                        <a:xfrm>
                          <a:off x="5352947" y="3486698"/>
                          <a:ext cx="141483" cy="10571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7989" h="1344" fill="none" extrusionOk="0">
                              <a:moveTo>
                                <a:pt x="1" y="1343"/>
                              </a:moveTo>
                              <a:lnTo>
                                <a:pt x="17989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72" name="Google Shape;3318;p32"/>
                        <p:cNvSpPr/>
                        <p:nvPr/>
                      </p:nvSpPr>
                      <p:spPr>
                        <a:xfrm>
                          <a:off x="5353898" y="3501068"/>
                          <a:ext cx="18089" cy="136725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300" h="17384" fill="none" extrusionOk="0">
                              <a:moveTo>
                                <a:pt x="1" y="0"/>
                              </a:moveTo>
                              <a:lnTo>
                                <a:pt x="2299" y="17383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73" name="Google Shape;3319;p32"/>
                        <p:cNvSpPr/>
                        <p:nvPr/>
                      </p:nvSpPr>
                      <p:spPr>
                        <a:xfrm>
                          <a:off x="5206721" y="3620749"/>
                          <a:ext cx="102379" cy="9886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3017" h="12570" fill="none" extrusionOk="0">
                              <a:moveTo>
                                <a:pt x="0" y="1"/>
                              </a:moveTo>
                              <a:lnTo>
                                <a:pt x="13016" y="12569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74" name="Google Shape;3320;p32"/>
                        <p:cNvSpPr/>
                        <p:nvPr/>
                      </p:nvSpPr>
                      <p:spPr>
                        <a:xfrm>
                          <a:off x="5293102" y="3715798"/>
                          <a:ext cx="15997" cy="10123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2034" h="12872" fill="none" extrusionOk="0">
                              <a:moveTo>
                                <a:pt x="2033" y="0"/>
                              </a:moveTo>
                              <a:lnTo>
                                <a:pt x="1" y="12871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75" name="Google Shape;3321;p32"/>
                        <p:cNvSpPr/>
                        <p:nvPr/>
                      </p:nvSpPr>
                      <p:spPr>
                        <a:xfrm>
                          <a:off x="5127371" y="3659854"/>
                          <a:ext cx="92862" cy="134539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1807" h="17106" fill="none" extrusionOk="0">
                              <a:moveTo>
                                <a:pt x="11807" y="17105"/>
                              </a:moveTo>
                              <a:lnTo>
                                <a:pt x="0" y="1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76" name="Google Shape;3322;p32"/>
                        <p:cNvSpPr/>
                        <p:nvPr/>
                      </p:nvSpPr>
                      <p:spPr>
                        <a:xfrm>
                          <a:off x="5479203" y="3327149"/>
                          <a:ext cx="150615" cy="56998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9150" h="7247" fill="none" extrusionOk="0">
                              <a:moveTo>
                                <a:pt x="19149" y="0"/>
                              </a:moveTo>
                              <a:lnTo>
                                <a:pt x="0" y="7246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77" name="Google Shape;3323;p32"/>
                        <p:cNvSpPr/>
                        <p:nvPr/>
                      </p:nvSpPr>
                      <p:spPr>
                        <a:xfrm>
                          <a:off x="5371980" y="3633790"/>
                          <a:ext cx="59373" cy="400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7549" h="509" fill="none" extrusionOk="0">
                              <a:moveTo>
                                <a:pt x="0" y="508"/>
                              </a:moveTo>
                              <a:lnTo>
                                <a:pt x="7549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78" name="Google Shape;3324;p32"/>
                        <p:cNvSpPr/>
                        <p:nvPr/>
                      </p:nvSpPr>
                      <p:spPr>
                        <a:xfrm>
                          <a:off x="5352947" y="3497261"/>
                          <a:ext cx="78406" cy="13653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9969" h="17360" fill="none" extrusionOk="0">
                              <a:moveTo>
                                <a:pt x="9969" y="17359"/>
                              </a:moveTo>
                              <a:lnTo>
                                <a:pt x="1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79" name="Google Shape;3325;p32"/>
                        <p:cNvSpPr/>
                        <p:nvPr/>
                      </p:nvSpPr>
                      <p:spPr>
                        <a:xfrm>
                          <a:off x="4917296" y="3466721"/>
                          <a:ext cx="40733" cy="12235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5179" h="15557" fill="none" extrusionOk="0">
                              <a:moveTo>
                                <a:pt x="1" y="15557"/>
                              </a:moveTo>
                              <a:lnTo>
                                <a:pt x="5178" y="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80" name="Google Shape;3326;p32"/>
                        <p:cNvSpPr/>
                        <p:nvPr/>
                      </p:nvSpPr>
                      <p:spPr>
                        <a:xfrm>
                          <a:off x="5060203" y="3408017"/>
                          <a:ext cx="111416" cy="19513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4166" h="2481" fill="none" extrusionOk="0">
                              <a:moveTo>
                                <a:pt x="0" y="0"/>
                              </a:moveTo>
                              <a:lnTo>
                                <a:pt x="14165" y="2480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sp>
                      <p:nvSpPr>
                        <p:cNvPr id="581" name="Google Shape;3327;p32"/>
                        <p:cNvSpPr/>
                        <p:nvPr/>
                      </p:nvSpPr>
                      <p:spPr>
                        <a:xfrm>
                          <a:off x="5127371" y="3620749"/>
                          <a:ext cx="79358" cy="42636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0090" h="5421" fill="none" extrusionOk="0">
                              <a:moveTo>
                                <a:pt x="0" y="5420"/>
                              </a:moveTo>
                              <a:lnTo>
                                <a:pt x="10089" y="1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  <p:grpSp>
                      <p:nvGrpSpPr>
                        <p:cNvPr id="582" name="Google Shape;3328;p32"/>
                        <p:cNvGrpSpPr/>
                        <p:nvPr/>
                      </p:nvGrpSpPr>
                      <p:grpSpPr>
                        <a:xfrm>
                          <a:off x="4579164" y="3203653"/>
                          <a:ext cx="1244833" cy="1020397"/>
                          <a:chOff x="4579164" y="3203653"/>
                          <a:chExt cx="1244833" cy="1020397"/>
                        </a:xfrm>
                      </p:grpSpPr>
                      <p:sp>
                        <p:nvSpPr>
                          <p:cNvPr id="584" name="Google Shape;3329;p32"/>
                          <p:cNvSpPr/>
                          <p:nvPr/>
                        </p:nvSpPr>
                        <p:spPr>
                          <a:xfrm>
                            <a:off x="4949551" y="3708185"/>
                            <a:ext cx="37972" cy="3815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4828" h="485" fill="none" extrusionOk="0">
                                <a:moveTo>
                                  <a:pt x="0" y="1"/>
                                </a:moveTo>
                                <a:lnTo>
                                  <a:pt x="4827" y="485"/>
                                </a:lnTo>
                              </a:path>
                            </a:pathLst>
                          </a:custGeom>
                          <a:noFill/>
                          <a:ln w="1825" cap="flat" cmpd="sng">
                            <a:solidFill>
                              <a:srgbClr val="A5B7C5"/>
                            </a:solidFill>
                            <a:prstDash val="solid"/>
                            <a:miter lim="12096"/>
                            <a:headEnd type="none" w="sm" len="sm"/>
                            <a:tailEnd type="none" w="sm" len="sm"/>
                          </a:ln>
                        </p:spPr>
                        <p:txBody>
                          <a:bodyPr spcFirstLastPara="1" wrap="square" lIns="91425" tIns="91425" rIns="91425" bIns="91425" anchor="ctr" anchorCtr="0">
                            <a:noAutofit/>
                          </a:bodyPr>
                          <a:lstStyle/>
                          <a:p>
                            <a:pPr marL="0" lvl="0" indent="0" algn="l" rtl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None/>
                            </a:pPr>
                            <a:endParaRPr dirty="0"/>
                          </a:p>
                        </p:txBody>
                      </p:sp>
                      <p:grpSp>
                        <p:nvGrpSpPr>
                          <p:cNvPr id="585" name="Google Shape;3330;p32"/>
                          <p:cNvGrpSpPr/>
                          <p:nvPr/>
                        </p:nvGrpSpPr>
                        <p:grpSpPr>
                          <a:xfrm>
                            <a:off x="4579164" y="3203653"/>
                            <a:ext cx="1244833" cy="1020397"/>
                            <a:chOff x="4579164" y="3203653"/>
                            <a:chExt cx="1244833" cy="1020397"/>
                          </a:xfrm>
                        </p:grpSpPr>
                        <p:sp>
                          <p:nvSpPr>
                            <p:cNvPr id="586" name="Google Shape;3331;p32"/>
                            <p:cNvSpPr/>
                            <p:nvPr/>
                          </p:nvSpPr>
                          <p:spPr>
                            <a:xfrm>
                              <a:off x="4953357" y="3586309"/>
                              <a:ext cx="147288" cy="121884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18727" h="15497" fill="none" extrusionOk="0">
                                  <a:moveTo>
                                    <a:pt x="18726" y="1"/>
                                  </a:moveTo>
                                  <a:lnTo>
                                    <a:pt x="0" y="15497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rgbClr val="A5B7C5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dirty="0"/>
                            </a:p>
                          </p:txBody>
                        </p:sp>
                        <p:sp>
                          <p:nvSpPr>
                            <p:cNvPr id="587" name="Google Shape;3332;p32"/>
                            <p:cNvSpPr/>
                            <p:nvPr/>
                          </p:nvSpPr>
                          <p:spPr>
                            <a:xfrm>
                              <a:off x="4987515" y="3592876"/>
                              <a:ext cx="113130" cy="119123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14384" h="15146" fill="none" extrusionOk="0">
                                  <a:moveTo>
                                    <a:pt x="0" y="15146"/>
                                  </a:moveTo>
                                  <a:lnTo>
                                    <a:pt x="14383" y="0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rgbClr val="A5B7C5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dirty="0"/>
                            </a:p>
                          </p:txBody>
                        </p:sp>
                        <p:sp>
                          <p:nvSpPr>
                            <p:cNvPr id="588" name="Google Shape;3333;p32"/>
                            <p:cNvSpPr/>
                            <p:nvPr/>
                          </p:nvSpPr>
                          <p:spPr>
                            <a:xfrm>
                              <a:off x="4913395" y="3708185"/>
                              <a:ext cx="39970" cy="45389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5082" h="5771" fill="none" extrusionOk="0">
                                  <a:moveTo>
                                    <a:pt x="1" y="5771"/>
                                  </a:moveTo>
                                  <a:lnTo>
                                    <a:pt x="5081" y="1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rgbClr val="A5B7C5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dirty="0"/>
                            </a:p>
                          </p:txBody>
                        </p:sp>
                        <p:sp>
                          <p:nvSpPr>
                            <p:cNvPr id="589" name="Google Shape;3334;p32"/>
                            <p:cNvSpPr/>
                            <p:nvPr/>
                          </p:nvSpPr>
                          <p:spPr>
                            <a:xfrm>
                              <a:off x="4888943" y="3704378"/>
                              <a:ext cx="60616" cy="2608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7707" h="3316" fill="none" extrusionOk="0">
                                  <a:moveTo>
                                    <a:pt x="1" y="3315"/>
                                  </a:moveTo>
                                  <a:lnTo>
                                    <a:pt x="7706" y="1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rgbClr val="A5B7C5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dirty="0"/>
                            </a:p>
                          </p:txBody>
                        </p:sp>
                        <p:sp>
                          <p:nvSpPr>
                            <p:cNvPr id="590" name="Google Shape;3335;p32"/>
                            <p:cNvSpPr/>
                            <p:nvPr/>
                          </p:nvSpPr>
                          <p:spPr>
                            <a:xfrm>
                              <a:off x="4917296" y="3589069"/>
                              <a:ext cx="32262" cy="119123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4102" h="15146" fill="none" extrusionOk="0">
                                  <a:moveTo>
                                    <a:pt x="1" y="1"/>
                                  </a:moveTo>
                                  <a:lnTo>
                                    <a:pt x="4101" y="15146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rgbClr val="A5B7C5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dirty="0"/>
                            </a:p>
                          </p:txBody>
                        </p:sp>
                        <p:sp>
                          <p:nvSpPr>
                            <p:cNvPr id="591" name="Google Shape;3336;p32"/>
                            <p:cNvSpPr/>
                            <p:nvPr/>
                          </p:nvSpPr>
                          <p:spPr>
                            <a:xfrm>
                              <a:off x="4949551" y="3708185"/>
                              <a:ext cx="22840" cy="72885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2904" h="9267" fill="none" extrusionOk="0">
                                  <a:moveTo>
                                    <a:pt x="0" y="1"/>
                                  </a:moveTo>
                                  <a:lnTo>
                                    <a:pt x="2904" y="9267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rgbClr val="A5B7C5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dirty="0"/>
                            </a:p>
                          </p:txBody>
                        </p:sp>
                        <p:sp>
                          <p:nvSpPr>
                            <p:cNvPr id="592" name="Google Shape;3337;p32"/>
                            <p:cNvSpPr/>
                            <p:nvPr/>
                          </p:nvSpPr>
                          <p:spPr>
                            <a:xfrm>
                              <a:off x="4912066" y="3752237"/>
                              <a:ext cx="60325" cy="28833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7670" h="3666" fill="none" extrusionOk="0">
                                  <a:moveTo>
                                    <a:pt x="0" y="1"/>
                                  </a:moveTo>
                                  <a:lnTo>
                                    <a:pt x="7670" y="3666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rgbClr val="A5B7C5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dirty="0"/>
                            </a:p>
                          </p:txBody>
                        </p:sp>
                        <p:grpSp>
                          <p:nvGrpSpPr>
                            <p:cNvPr id="593" name="Google Shape;3338;p32"/>
                            <p:cNvGrpSpPr/>
                            <p:nvPr/>
                          </p:nvGrpSpPr>
                          <p:grpSpPr>
                            <a:xfrm>
                              <a:off x="4579164" y="3203653"/>
                              <a:ext cx="1244833" cy="1020397"/>
                              <a:chOff x="4579164" y="3203653"/>
                              <a:chExt cx="1244833" cy="1020397"/>
                            </a:xfrm>
                          </p:grpSpPr>
                          <p:sp>
                            <p:nvSpPr>
                              <p:cNvPr id="597" name="Google Shape;3339;p32"/>
                              <p:cNvSpPr/>
                              <p:nvPr/>
                            </p:nvSpPr>
                            <p:spPr>
                              <a:xfrm>
                                <a:off x="4590301" y="3738347"/>
                                <a:ext cx="92956" cy="91722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11819" h="11662" fill="none" extrusionOk="0">
                                    <a:moveTo>
                                      <a:pt x="0" y="0"/>
                                    </a:moveTo>
                                    <a:lnTo>
                                      <a:pt x="11819" y="11662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rgbClr val="A5B7C5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 dirty="0"/>
                              </a:p>
                            </p:txBody>
                          </p:sp>
                          <p:sp>
                            <p:nvSpPr>
                              <p:cNvPr id="598" name="Google Shape;3340;p32"/>
                              <p:cNvSpPr/>
                              <p:nvPr/>
                            </p:nvSpPr>
                            <p:spPr>
                              <a:xfrm>
                                <a:off x="4683250" y="3652241"/>
                                <a:ext cx="33591" cy="177828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4271" h="22610" fill="none" extrusionOk="0">
                                    <a:moveTo>
                                      <a:pt x="1" y="22610"/>
                                    </a:moveTo>
                                    <a:lnTo>
                                      <a:pt x="4271" y="1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rgbClr val="A5B7C5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 dirty="0"/>
                              </a:p>
                            </p:txBody>
                          </p:sp>
                          <p:sp>
                            <p:nvSpPr>
                              <p:cNvPr id="599" name="Google Shape;3341;p32"/>
                              <p:cNvSpPr/>
                              <p:nvPr/>
                            </p:nvSpPr>
                            <p:spPr>
                              <a:xfrm>
                                <a:off x="4716833" y="3652241"/>
                                <a:ext cx="70982" cy="207707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9025" h="26409" fill="none" extrusionOk="0">
                                    <a:moveTo>
                                      <a:pt x="1" y="1"/>
                                    </a:moveTo>
                                    <a:lnTo>
                                      <a:pt x="9025" y="26408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rgbClr val="A5B7C5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 dirty="0"/>
                              </a:p>
                            </p:txBody>
                          </p:sp>
                          <p:sp>
                            <p:nvSpPr>
                              <p:cNvPr id="600" name="Google Shape;3342;p32"/>
                              <p:cNvSpPr/>
                              <p:nvPr/>
                            </p:nvSpPr>
                            <p:spPr>
                              <a:xfrm>
                                <a:off x="4813117" y="3694578"/>
                                <a:ext cx="44154" cy="139297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5614" h="17711" fill="none" extrusionOk="0">
                                    <a:moveTo>
                                      <a:pt x="5614" y="17711"/>
                                    </a:moveTo>
                                    <a:lnTo>
                                      <a:pt x="1" y="1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rgbClr val="A5B7C5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 dirty="0"/>
                              </a:p>
                            </p:txBody>
                          </p:sp>
                          <p:sp>
                            <p:nvSpPr>
                              <p:cNvPr id="601" name="Google Shape;3343;p32"/>
                              <p:cNvSpPr/>
                              <p:nvPr/>
                            </p:nvSpPr>
                            <p:spPr>
                              <a:xfrm>
                                <a:off x="4787807" y="3694578"/>
                                <a:ext cx="25317" cy="165369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3219" h="21026" fill="none" extrusionOk="0">
                                    <a:moveTo>
                                      <a:pt x="3219" y="1"/>
                                    </a:moveTo>
                                    <a:lnTo>
                                      <a:pt x="1" y="21025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rgbClr val="A5B7C5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 dirty="0"/>
                              </a:p>
                            </p:txBody>
                          </p:sp>
                          <p:sp>
                            <p:nvSpPr>
                              <p:cNvPr id="602" name="Google Shape;3344;p32"/>
                              <p:cNvSpPr/>
                              <p:nvPr/>
                            </p:nvSpPr>
                            <p:spPr>
                              <a:xfrm>
                                <a:off x="4683250" y="3830061"/>
                                <a:ext cx="106374" cy="25223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13525" h="3207" fill="none" extrusionOk="0">
                                    <a:moveTo>
                                      <a:pt x="1" y="1"/>
                                    </a:moveTo>
                                    <a:lnTo>
                                      <a:pt x="13525" y="3206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rgbClr val="A5B7C5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 dirty="0"/>
                              </a:p>
                            </p:txBody>
                          </p:sp>
                          <p:sp>
                            <p:nvSpPr>
                              <p:cNvPr id="603" name="Google Shape;3345;p32"/>
                              <p:cNvSpPr/>
                              <p:nvPr/>
                            </p:nvSpPr>
                            <p:spPr>
                              <a:xfrm>
                                <a:off x="4670980" y="3830061"/>
                                <a:ext cx="12277" cy="79263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1561" h="10078" fill="none" extrusionOk="0">
                                    <a:moveTo>
                                      <a:pt x="1561" y="1"/>
                                    </a:moveTo>
                                    <a:lnTo>
                                      <a:pt x="0" y="10077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rgbClr val="A5B7C5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 dirty="0"/>
                              </a:p>
                            </p:txBody>
                          </p:sp>
                          <p:sp>
                            <p:nvSpPr>
                              <p:cNvPr id="604" name="Google Shape;3346;p32"/>
                              <p:cNvSpPr/>
                              <p:nvPr/>
                            </p:nvSpPr>
                            <p:spPr>
                              <a:xfrm>
                                <a:off x="4583828" y="3830061"/>
                                <a:ext cx="99429" cy="34543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12642" h="4392" fill="none" extrusionOk="0">
                                    <a:moveTo>
                                      <a:pt x="0" y="4392"/>
                                    </a:moveTo>
                                    <a:lnTo>
                                      <a:pt x="12642" y="1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rgbClr val="A5B7C5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 dirty="0"/>
                              </a:p>
                            </p:txBody>
                          </p:sp>
                          <p:sp>
                            <p:nvSpPr>
                              <p:cNvPr id="605" name="Google Shape;3347;p32"/>
                              <p:cNvSpPr/>
                              <p:nvPr/>
                            </p:nvSpPr>
                            <p:spPr>
                              <a:xfrm>
                                <a:off x="4683250" y="3830061"/>
                                <a:ext cx="50336" cy="117983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6400" h="15001" fill="none" extrusionOk="0">
                                    <a:moveTo>
                                      <a:pt x="1" y="1"/>
                                    </a:moveTo>
                                    <a:lnTo>
                                      <a:pt x="6400" y="15001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rgbClr val="A5B7C5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 dirty="0"/>
                              </a:p>
                            </p:txBody>
                          </p:sp>
                          <p:sp>
                            <p:nvSpPr>
                              <p:cNvPr id="606" name="Google Shape;3348;p32"/>
                              <p:cNvSpPr/>
                              <p:nvPr/>
                            </p:nvSpPr>
                            <p:spPr>
                              <a:xfrm>
                                <a:off x="4733578" y="3855276"/>
                                <a:ext cx="56046" cy="92768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126" h="11795" fill="none" extrusionOk="0">
                                    <a:moveTo>
                                      <a:pt x="1" y="11795"/>
                                    </a:moveTo>
                                    <a:lnTo>
                                      <a:pt x="7126" y="0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rgbClr val="A5B7C5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 dirty="0"/>
                              </a:p>
                            </p:txBody>
                          </p:sp>
                          <p:sp>
                            <p:nvSpPr>
                              <p:cNvPr id="607" name="Google Shape;3349;p32"/>
                              <p:cNvSpPr/>
                              <p:nvPr/>
                            </p:nvSpPr>
                            <p:spPr>
                              <a:xfrm>
                                <a:off x="4888943" y="3730450"/>
                                <a:ext cx="34928" cy="89252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4441" h="11348" fill="none" extrusionOk="0">
                                    <a:moveTo>
                                      <a:pt x="4440" y="11347"/>
                                    </a:moveTo>
                                    <a:lnTo>
                                      <a:pt x="1" y="0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rgbClr val="A5B7C5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 dirty="0"/>
                              </a:p>
                            </p:txBody>
                          </p:sp>
                          <p:sp>
                            <p:nvSpPr>
                              <p:cNvPr id="608" name="Google Shape;3350;p32"/>
                              <p:cNvSpPr/>
                              <p:nvPr/>
                            </p:nvSpPr>
                            <p:spPr>
                              <a:xfrm>
                                <a:off x="4590301" y="3667468"/>
                                <a:ext cx="49762" cy="70887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6327" h="9013" fill="none" extrusionOk="0">
                                    <a:moveTo>
                                      <a:pt x="0" y="9012"/>
                                    </a:moveTo>
                                    <a:lnTo>
                                      <a:pt x="6327" y="0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rgbClr val="A5B7C5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 dirty="0"/>
                              </a:p>
                            </p:txBody>
                          </p:sp>
                          <p:sp>
                            <p:nvSpPr>
                              <p:cNvPr id="609" name="Google Shape;3351;p32"/>
                              <p:cNvSpPr/>
                              <p:nvPr/>
                            </p:nvSpPr>
                            <p:spPr>
                              <a:xfrm>
                                <a:off x="4640338" y="3648536"/>
                                <a:ext cx="80593" cy="20268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10247" h="2577" fill="none" extrusionOk="0">
                                    <a:moveTo>
                                      <a:pt x="1" y="2577"/>
                                    </a:moveTo>
                                    <a:lnTo>
                                      <a:pt x="10247" y="0"/>
                                    </a:lnTo>
                                  </a:path>
                                </a:pathLst>
                              </a:custGeom>
                              <a:noFill/>
                              <a:ln w="1825" cap="flat" cmpd="sng">
                                <a:solidFill>
                                  <a:srgbClr val="A5B7C5"/>
                                </a:solidFill>
                                <a:prstDash val="solid"/>
                                <a:miter lim="12096"/>
                                <a:headEnd type="none" w="sm" len="sm"/>
                                <a:tailEnd type="none" w="sm" len="sm"/>
                              </a:ln>
                            </p:spPr>
                            <p:txBody>
                              <a:bodyPr spcFirstLastPara="1" wrap="square" lIns="91425" tIns="91425" rIns="91425" bIns="91425" anchor="ctr" anchorCtr="0">
                                <a:noAutofit/>
                              </a:bodyPr>
                              <a:lstStyle/>
                              <a:p>
                                <a:pPr marL="0" lvl="0" indent="0" algn="l" rtl="0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None/>
                                </a:pPr>
                                <a:endParaRPr dirty="0"/>
                              </a:p>
                            </p:txBody>
                          </p:sp>
                          <p:grpSp>
                            <p:nvGrpSpPr>
                              <p:cNvPr id="610" name="Google Shape;3352;p32"/>
                              <p:cNvGrpSpPr/>
                              <p:nvPr/>
                            </p:nvGrpSpPr>
                            <p:grpSpPr>
                              <a:xfrm>
                                <a:off x="4579164" y="3203653"/>
                                <a:ext cx="1244833" cy="1020397"/>
                                <a:chOff x="4579164" y="3203653"/>
                                <a:chExt cx="1244833" cy="1020397"/>
                              </a:xfrm>
                            </p:grpSpPr>
                            <p:sp>
                              <p:nvSpPr>
                                <p:cNvPr id="611" name="Google Shape;3353;p32"/>
                                <p:cNvSpPr/>
                                <p:nvPr/>
                              </p:nvSpPr>
                              <p:spPr>
                                <a:xfrm>
                                  <a:off x="4753083" y="3966015"/>
                                  <a:ext cx="92964" cy="53765"/>
                                </a:xfrm>
                                <a:custGeom>
                                  <a:avLst/>
                                  <a:gdLst/>
                                  <a:ahLst/>
                                  <a:cxnLst/>
                                  <a:rect l="l" t="t" r="r" b="b"/>
                                  <a:pathLst>
                                    <a:path w="11820" h="6836" fill="none" extrusionOk="0">
                                      <a:moveTo>
                                        <a:pt x="1" y="6836"/>
                                      </a:moveTo>
                                      <a:lnTo>
                                        <a:pt x="11819" y="1"/>
                                      </a:lnTo>
                                    </a:path>
                                  </a:pathLst>
                                </a:custGeom>
                                <a:noFill/>
                                <a:ln w="1825" cap="flat" cmpd="sng">
                                  <a:solidFill>
                                    <a:srgbClr val="A5B7C5"/>
                                  </a:solidFill>
                                  <a:prstDash val="solid"/>
                                  <a:miter lim="12096"/>
                                  <a:headEnd type="none" w="sm" len="sm"/>
                                  <a:tailEnd type="none" w="sm" len="sm"/>
                                </a:ln>
                              </p:spPr>
                              <p:txBody>
                                <a:bodyPr spcFirstLastPara="1" wrap="square" lIns="91425" tIns="91425" rIns="91425" bIns="91425" anchor="ctr" anchorCtr="0">
                                  <a:noAutofit/>
                                </a:bodyPr>
                                <a:lstStyle/>
                                <a:p>
                                  <a:pPr marL="0" lvl="0" indent="0" algn="l" rtl="0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None/>
                                  </a:pPr>
                                  <a:endParaRPr dirty="0"/>
                                </a:p>
                              </p:txBody>
                            </p:sp>
                            <p:sp>
                              <p:nvSpPr>
                                <p:cNvPr id="612" name="Google Shape;3354;p32"/>
                                <p:cNvSpPr/>
                                <p:nvPr/>
                              </p:nvSpPr>
                              <p:spPr>
                                <a:xfrm>
                                  <a:off x="4846040" y="3952794"/>
                                  <a:ext cx="103519" cy="13135"/>
                                </a:xfrm>
                                <a:custGeom>
                                  <a:avLst/>
                                  <a:gdLst/>
                                  <a:ahLst/>
                                  <a:cxnLst/>
                                  <a:rect l="l" t="t" r="r" b="b"/>
                                  <a:pathLst>
                                    <a:path w="13162" h="1670" fill="none" extrusionOk="0">
                                      <a:moveTo>
                                        <a:pt x="13161" y="0"/>
                                      </a:moveTo>
                                      <a:lnTo>
                                        <a:pt x="0" y="1670"/>
                                      </a:lnTo>
                                    </a:path>
                                  </a:pathLst>
                                </a:custGeom>
                                <a:noFill/>
                                <a:ln w="1825" cap="flat" cmpd="sng">
                                  <a:solidFill>
                                    <a:srgbClr val="A5B7C5"/>
                                  </a:solidFill>
                                  <a:prstDash val="solid"/>
                                  <a:miter lim="12096"/>
                                  <a:headEnd type="none" w="sm" len="sm"/>
                                  <a:tailEnd type="none" w="sm" len="sm"/>
                                </a:ln>
                              </p:spPr>
                              <p:txBody>
                                <a:bodyPr spcFirstLastPara="1" wrap="square" lIns="91425" tIns="91425" rIns="91425" bIns="91425" anchor="ctr" anchorCtr="0">
                                  <a:noAutofit/>
                                </a:bodyPr>
                                <a:lstStyle/>
                                <a:p>
                                  <a:pPr marL="0" lvl="0" indent="0" algn="l" rtl="0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None/>
                                  </a:pPr>
                                  <a:endParaRPr dirty="0"/>
                                </a:p>
                              </p:txBody>
                            </p:sp>
                            <p:sp>
                              <p:nvSpPr>
                                <p:cNvPr id="613" name="Google Shape;3355;p32"/>
                                <p:cNvSpPr/>
                                <p:nvPr/>
                              </p:nvSpPr>
                              <p:spPr>
                                <a:xfrm>
                                  <a:off x="4846040" y="3962216"/>
                                  <a:ext cx="64800" cy="128066"/>
                                </a:xfrm>
                                <a:custGeom>
                                  <a:avLst/>
                                  <a:gdLst/>
                                  <a:ahLst/>
                                  <a:cxnLst/>
                                  <a:rect l="l" t="t" r="r" b="b"/>
                                  <a:pathLst>
                                    <a:path w="8239" h="16283" fill="none" extrusionOk="0">
                                      <a:moveTo>
                                        <a:pt x="0" y="0"/>
                                      </a:moveTo>
                                      <a:lnTo>
                                        <a:pt x="8238" y="16282"/>
                                      </a:lnTo>
                                    </a:path>
                                  </a:pathLst>
                                </a:custGeom>
                                <a:noFill/>
                                <a:ln w="1825" cap="flat" cmpd="sng">
                                  <a:solidFill>
                                    <a:srgbClr val="A5B7C5"/>
                                  </a:solidFill>
                                  <a:prstDash val="solid"/>
                                  <a:miter lim="12096"/>
                                  <a:headEnd type="none" w="sm" len="sm"/>
                                  <a:tailEnd type="none" w="sm" len="sm"/>
                                </a:ln>
                              </p:spPr>
                              <p:txBody>
                                <a:bodyPr spcFirstLastPara="1" wrap="square" lIns="91425" tIns="91425" rIns="91425" bIns="91425" anchor="ctr" anchorCtr="0">
                                  <a:noAutofit/>
                                </a:bodyPr>
                                <a:lstStyle/>
                                <a:p>
                                  <a:pPr marL="0" lvl="0" indent="0" algn="l" rtl="0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None/>
                                  </a:pPr>
                                  <a:endParaRPr dirty="0"/>
                                </a:p>
                              </p:txBody>
                            </p:sp>
                            <p:sp>
                              <p:nvSpPr>
                                <p:cNvPr id="614" name="Google Shape;3356;p32"/>
                                <p:cNvSpPr/>
                                <p:nvPr/>
                              </p:nvSpPr>
                              <p:spPr>
                                <a:xfrm>
                                  <a:off x="4842233" y="3962216"/>
                                  <a:ext cx="3815" cy="164787"/>
                                </a:xfrm>
                                <a:custGeom>
                                  <a:avLst/>
                                  <a:gdLst/>
                                  <a:ahLst/>
                                  <a:cxnLst/>
                                  <a:rect l="l" t="t" r="r" b="b"/>
                                  <a:pathLst>
                                    <a:path w="485" h="20952" fill="none" extrusionOk="0">
                                      <a:moveTo>
                                        <a:pt x="0" y="20952"/>
                                      </a:moveTo>
                                      <a:lnTo>
                                        <a:pt x="484" y="0"/>
                                      </a:lnTo>
                                    </a:path>
                                  </a:pathLst>
                                </a:custGeom>
                                <a:noFill/>
                                <a:ln w="1825" cap="flat" cmpd="sng">
                                  <a:solidFill>
                                    <a:srgbClr val="A5B7C5"/>
                                  </a:solidFill>
                                  <a:prstDash val="solid"/>
                                  <a:miter lim="12096"/>
                                  <a:headEnd type="none" w="sm" len="sm"/>
                                  <a:tailEnd type="none" w="sm" len="sm"/>
                                </a:ln>
                              </p:spPr>
                              <p:txBody>
                                <a:bodyPr spcFirstLastPara="1" wrap="square" lIns="91425" tIns="91425" rIns="91425" bIns="91425" anchor="ctr" anchorCtr="0">
                                  <a:noAutofit/>
                                </a:bodyPr>
                                <a:lstStyle/>
                                <a:p>
                                  <a:pPr marL="0" lvl="0" indent="0" algn="l" rtl="0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None/>
                                  </a:pPr>
                                  <a:endParaRPr dirty="0"/>
                                </a:p>
                              </p:txBody>
                            </p:sp>
                            <p:sp>
                              <p:nvSpPr>
                                <p:cNvPr id="615" name="Google Shape;3357;p32"/>
                                <p:cNvSpPr/>
                                <p:nvPr/>
                              </p:nvSpPr>
                              <p:spPr>
                                <a:xfrm>
                                  <a:off x="4842233" y="4123189"/>
                                  <a:ext cx="37587" cy="53002"/>
                                </a:xfrm>
                                <a:custGeom>
                                  <a:avLst/>
                                  <a:gdLst/>
                                  <a:ahLst/>
                                  <a:cxnLst/>
                                  <a:rect l="l" t="t" r="r" b="b"/>
                                  <a:pathLst>
                                    <a:path w="4779" h="6739" fill="none" extrusionOk="0">
                                      <a:moveTo>
                                        <a:pt x="4779" y="6739"/>
                                      </a:moveTo>
                                      <a:lnTo>
                                        <a:pt x="0" y="1"/>
                                      </a:lnTo>
                                    </a:path>
                                  </a:pathLst>
                                </a:custGeom>
                                <a:noFill/>
                                <a:ln w="1825" cap="flat" cmpd="sng">
                                  <a:solidFill>
                                    <a:srgbClr val="A5B7C5"/>
                                  </a:solidFill>
                                  <a:prstDash val="solid"/>
                                  <a:miter lim="12096"/>
                                  <a:headEnd type="none" w="sm" len="sm"/>
                                  <a:tailEnd type="none" w="sm" len="sm"/>
                                </a:ln>
                              </p:spPr>
                              <p:txBody>
                                <a:bodyPr spcFirstLastPara="1" wrap="square" lIns="91425" tIns="91425" rIns="91425" bIns="91425" anchor="ctr" anchorCtr="0">
                                  <a:noAutofit/>
                                </a:bodyPr>
                                <a:lstStyle/>
                                <a:p>
                                  <a:pPr marL="0" lvl="0" indent="0" algn="l" rtl="0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None/>
                                  </a:pPr>
                                  <a:endParaRPr dirty="0"/>
                                </a:p>
                              </p:txBody>
                            </p:sp>
                            <p:sp>
                              <p:nvSpPr>
                                <p:cNvPr id="616" name="Google Shape;3358;p32"/>
                                <p:cNvSpPr/>
                                <p:nvPr/>
                              </p:nvSpPr>
                              <p:spPr>
                                <a:xfrm>
                                  <a:off x="4770779" y="4118525"/>
                                  <a:ext cx="71461" cy="4672"/>
                                </a:xfrm>
                                <a:custGeom>
                                  <a:avLst/>
                                  <a:gdLst/>
                                  <a:ahLst/>
                                  <a:cxnLst/>
                                  <a:rect l="l" t="t" r="r" b="b"/>
                                  <a:pathLst>
                                    <a:path w="9086" h="594" fill="none" extrusionOk="0">
                                      <a:moveTo>
                                        <a:pt x="9085" y="594"/>
                                      </a:moveTo>
                                      <a:lnTo>
                                        <a:pt x="1" y="1"/>
                                      </a:lnTo>
                                    </a:path>
                                  </a:pathLst>
                                </a:custGeom>
                                <a:noFill/>
                                <a:ln w="1825" cap="flat" cmpd="sng">
                                  <a:solidFill>
                                    <a:srgbClr val="A5B7C5"/>
                                  </a:solidFill>
                                  <a:prstDash val="solid"/>
                                  <a:miter lim="12096"/>
                                  <a:headEnd type="none" w="sm" len="sm"/>
                                  <a:tailEnd type="none" w="sm" len="sm"/>
                                </a:ln>
                              </p:spPr>
                              <p:txBody>
                                <a:bodyPr spcFirstLastPara="1" wrap="square" lIns="91425" tIns="91425" rIns="91425" bIns="91425" anchor="ctr" anchorCtr="0">
                                  <a:noAutofit/>
                                </a:bodyPr>
                                <a:lstStyle/>
                                <a:p>
                                  <a:pPr marL="0" lvl="0" indent="0" algn="l" rtl="0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None/>
                                  </a:pPr>
                                  <a:endParaRPr dirty="0"/>
                                </a:p>
                              </p:txBody>
                            </p:sp>
                            <p:sp>
                              <p:nvSpPr>
                                <p:cNvPr id="617" name="Google Shape;3359;p32"/>
                                <p:cNvSpPr/>
                                <p:nvPr/>
                              </p:nvSpPr>
                              <p:spPr>
                                <a:xfrm>
                                  <a:off x="4842233" y="4090274"/>
                                  <a:ext cx="68606" cy="32923"/>
                                </a:xfrm>
                                <a:custGeom>
                                  <a:avLst/>
                                  <a:gdLst/>
                                  <a:ahLst/>
                                  <a:cxnLst/>
                                  <a:rect l="l" t="t" r="r" b="b"/>
                                  <a:pathLst>
                                    <a:path w="8723" h="4186" fill="none" extrusionOk="0">
                                      <a:moveTo>
                                        <a:pt x="0" y="4186"/>
                                      </a:moveTo>
                                      <a:lnTo>
                                        <a:pt x="8722" y="0"/>
                                      </a:lnTo>
                                    </a:path>
                                  </a:pathLst>
                                </a:custGeom>
                                <a:noFill/>
                                <a:ln w="1825" cap="flat" cmpd="sng">
                                  <a:solidFill>
                                    <a:srgbClr val="A5B7C5"/>
                                  </a:solidFill>
                                  <a:prstDash val="solid"/>
                                  <a:miter lim="12096"/>
                                  <a:headEnd type="none" w="sm" len="sm"/>
                                  <a:tailEnd type="none" w="sm" len="sm"/>
                                </a:ln>
                              </p:spPr>
                              <p:txBody>
                                <a:bodyPr spcFirstLastPara="1" wrap="square" lIns="91425" tIns="91425" rIns="91425" bIns="91425" anchor="ctr" anchorCtr="0">
                                  <a:noAutofit/>
                                </a:bodyPr>
                                <a:lstStyle/>
                                <a:p>
                                  <a:pPr marL="0" lvl="0" indent="0" algn="l" rtl="0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None/>
                                  </a:pPr>
                                  <a:endParaRPr dirty="0"/>
                                </a:p>
                              </p:txBody>
                            </p:sp>
                            <p:grpSp>
                              <p:nvGrpSpPr>
                                <p:cNvPr id="618" name="Google Shape;3360;p32"/>
                                <p:cNvGrpSpPr/>
                                <p:nvPr/>
                              </p:nvGrpSpPr>
                              <p:grpSpPr>
                                <a:xfrm>
                                  <a:off x="4579164" y="3203653"/>
                                  <a:ext cx="1244833" cy="1020397"/>
                                  <a:chOff x="4579164" y="3203653"/>
                                  <a:chExt cx="1244833" cy="1020397"/>
                                </a:xfrm>
                              </p:grpSpPr>
                              <p:sp>
                                <p:nvSpPr>
                                  <p:cNvPr id="619" name="Google Shape;3361;p32"/>
                                  <p:cNvSpPr/>
                                  <p:nvPr/>
                                </p:nvSpPr>
                                <p:spPr>
                                  <a:xfrm>
                                    <a:off x="4788476" y="3855276"/>
                                    <a:ext cx="57572" cy="110747"/>
                                  </a:xfrm>
                                  <a:custGeom>
                                    <a:avLst/>
                                    <a:gdLst/>
                                    <a:ahLst/>
                                    <a:cxnLst/>
                                    <a:rect l="l" t="t" r="r" b="b"/>
                                    <a:pathLst>
                                      <a:path w="7320" h="14081" fill="none" extrusionOk="0">
                                        <a:moveTo>
                                          <a:pt x="7319" y="14081"/>
                                        </a:moveTo>
                                        <a:lnTo>
                                          <a:pt x="1" y="0"/>
                                        </a:lnTo>
                                      </a:path>
                                    </a:pathLst>
                                  </a:custGeom>
                                  <a:noFill/>
                                  <a:ln w="1825" cap="flat" cmpd="sng">
                                    <a:solidFill>
                                      <a:srgbClr val="A5B7C5"/>
                                    </a:solidFill>
                                    <a:prstDash val="solid"/>
                                    <a:miter lim="12096"/>
                                    <a:headEnd type="none" w="sm" len="sm"/>
                                    <a:tailEnd type="none" w="sm" len="sm"/>
                                  </a:ln>
                                </p:spPr>
                                <p:txBody>
                                  <a:bodyPr spcFirstLastPara="1" wrap="square" lIns="91425" tIns="91425" rIns="91425" bIns="91425" anchor="ctr" anchorCtr="0">
                                    <a:noAutofit/>
                                  </a:bodyPr>
                                  <a:lstStyle/>
                                  <a:p>
                                    <a:pPr marL="0" lvl="0" indent="0" algn="l" rtl="0"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None/>
                                    </a:pPr>
                                    <a:endParaRPr dirty="0"/>
                                  </a:p>
                                </p:txBody>
                              </p:sp>
                              <p:sp>
                                <p:nvSpPr>
                                  <p:cNvPr id="620" name="Google Shape;3362;p32"/>
                                  <p:cNvSpPr/>
                                  <p:nvPr/>
                                </p:nvSpPr>
                                <p:spPr>
                                  <a:xfrm>
                                    <a:off x="4846040" y="3833867"/>
                                    <a:ext cx="11231" cy="132156"/>
                                  </a:xfrm>
                                  <a:custGeom>
                                    <a:avLst/>
                                    <a:gdLst/>
                                    <a:ahLst/>
                                    <a:cxnLst/>
                                    <a:rect l="l" t="t" r="r" b="b"/>
                                    <a:pathLst>
                                      <a:path w="1428" h="16803" fill="none" extrusionOk="0">
                                        <a:moveTo>
                                          <a:pt x="0" y="16803"/>
                                        </a:moveTo>
                                        <a:lnTo>
                                          <a:pt x="1428" y="1"/>
                                        </a:lnTo>
                                      </a:path>
                                    </a:pathLst>
                                  </a:custGeom>
                                  <a:noFill/>
                                  <a:ln w="1825" cap="flat" cmpd="sng">
                                    <a:solidFill>
                                      <a:srgbClr val="A5B7C5"/>
                                    </a:solidFill>
                                    <a:prstDash val="solid"/>
                                    <a:miter lim="12096"/>
                                    <a:headEnd type="none" w="sm" len="sm"/>
                                    <a:tailEnd type="none" w="sm" len="sm"/>
                                  </a:ln>
                                </p:spPr>
                                <p:txBody>
                                  <a:bodyPr spcFirstLastPara="1" wrap="square" lIns="91425" tIns="91425" rIns="91425" bIns="91425" anchor="ctr" anchorCtr="0">
                                    <a:noAutofit/>
                                  </a:bodyPr>
                                  <a:lstStyle/>
                                  <a:p>
                                    <a:pPr marL="0" lvl="0" indent="0" algn="l" rtl="0"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None/>
                                    </a:pPr>
                                    <a:endParaRPr dirty="0"/>
                                  </a:p>
                                </p:txBody>
                              </p:sp>
                              <p:sp>
                                <p:nvSpPr>
                                  <p:cNvPr id="621" name="Google Shape;3363;p32"/>
                                  <p:cNvSpPr/>
                                  <p:nvPr/>
                                </p:nvSpPr>
                                <p:spPr>
                                  <a:xfrm>
                                    <a:off x="4761554" y="3854796"/>
                                    <a:ext cx="26261" cy="164984"/>
                                  </a:xfrm>
                                  <a:custGeom>
                                    <a:avLst/>
                                    <a:gdLst/>
                                    <a:ahLst/>
                                    <a:cxnLst/>
                                    <a:rect l="l" t="t" r="r" b="b"/>
                                    <a:pathLst>
                                      <a:path w="3339" h="20977" fill="none" extrusionOk="0">
                                        <a:moveTo>
                                          <a:pt x="0" y="20977"/>
                                        </a:moveTo>
                                        <a:lnTo>
                                          <a:pt x="3339" y="1"/>
                                        </a:lnTo>
                                      </a:path>
                                    </a:pathLst>
                                  </a:custGeom>
                                  <a:noFill/>
                                  <a:ln w="1825" cap="flat" cmpd="sng">
                                    <a:solidFill>
                                      <a:srgbClr val="A5B7C5"/>
                                    </a:solidFill>
                                    <a:prstDash val="solid"/>
                                    <a:miter lim="12096"/>
                                    <a:headEnd type="none" w="sm" len="sm"/>
                                    <a:tailEnd type="none" w="sm" len="sm"/>
                                  </a:ln>
                                </p:spPr>
                                <p:txBody>
                                  <a:bodyPr spcFirstLastPara="1" wrap="square" lIns="91425" tIns="91425" rIns="91425" bIns="91425" anchor="ctr" anchorCtr="0">
                                    <a:noAutofit/>
                                  </a:bodyPr>
                                  <a:lstStyle/>
                                  <a:p>
                                    <a:pPr marL="0" lvl="0" indent="0" algn="l" rtl="0"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None/>
                                    </a:pPr>
                                    <a:endParaRPr dirty="0"/>
                                  </a:p>
                                </p:txBody>
                              </p:sp>
                              <p:sp>
                                <p:nvSpPr>
                                  <p:cNvPr id="622" name="Google Shape;3364;p32"/>
                                  <p:cNvSpPr/>
                                  <p:nvPr/>
                                </p:nvSpPr>
                                <p:spPr>
                                  <a:xfrm>
                                    <a:off x="4846991" y="3818263"/>
                                    <a:ext cx="74025" cy="146242"/>
                                  </a:xfrm>
                                  <a:custGeom>
                                    <a:avLst/>
                                    <a:gdLst/>
                                    <a:ahLst/>
                                    <a:cxnLst/>
                                    <a:rect l="l" t="t" r="r" b="b"/>
                                    <a:pathLst>
                                      <a:path w="9412" h="18594" fill="none" extrusionOk="0">
                                        <a:moveTo>
                                          <a:pt x="0" y="18593"/>
                                        </a:moveTo>
                                        <a:lnTo>
                                          <a:pt x="9411" y="1"/>
                                        </a:lnTo>
                                      </a:path>
                                    </a:pathLst>
                                  </a:custGeom>
                                  <a:noFill/>
                                  <a:ln w="1825" cap="flat" cmpd="sng">
                                    <a:solidFill>
                                      <a:srgbClr val="A5B7C5"/>
                                    </a:solidFill>
                                    <a:prstDash val="solid"/>
                                    <a:miter lim="12096"/>
                                    <a:headEnd type="none" w="sm" len="sm"/>
                                    <a:tailEnd type="none" w="sm" len="sm"/>
                                  </a:ln>
                                </p:spPr>
                                <p:txBody>
                                  <a:bodyPr spcFirstLastPara="1" wrap="square" lIns="91425" tIns="91425" rIns="91425" bIns="91425" anchor="ctr" anchorCtr="0">
                                    <a:noAutofit/>
                                  </a:bodyPr>
                                  <a:lstStyle/>
                                  <a:p>
                                    <a:pPr marL="0" lvl="0" indent="0" algn="l" rtl="0"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None/>
                                    </a:pPr>
                                    <a:endParaRPr dirty="0"/>
                                  </a:p>
                                </p:txBody>
                              </p:sp>
                              <p:sp>
                                <p:nvSpPr>
                                  <p:cNvPr id="623" name="Google Shape;3365;p32"/>
                                  <p:cNvSpPr/>
                                  <p:nvPr/>
                                </p:nvSpPr>
                                <p:spPr>
                                  <a:xfrm>
                                    <a:off x="4927191" y="3823305"/>
                                    <a:ext cx="22368" cy="129497"/>
                                  </a:xfrm>
                                  <a:custGeom>
                                    <a:avLst/>
                                    <a:gdLst/>
                                    <a:ahLst/>
                                    <a:cxnLst/>
                                    <a:rect l="l" t="t" r="r" b="b"/>
                                    <a:pathLst>
                                      <a:path w="2844" h="16465" fill="none" extrusionOk="0">
                                        <a:moveTo>
                                          <a:pt x="1" y="1"/>
                                        </a:moveTo>
                                        <a:lnTo>
                                          <a:pt x="2843" y="16464"/>
                                        </a:lnTo>
                                      </a:path>
                                    </a:pathLst>
                                  </a:custGeom>
                                  <a:noFill/>
                                  <a:ln w="1825" cap="flat" cmpd="sng">
                                    <a:solidFill>
                                      <a:srgbClr val="A5B7C5"/>
                                    </a:solidFill>
                                    <a:prstDash val="solid"/>
                                    <a:miter lim="12096"/>
                                    <a:headEnd type="none" w="sm" len="sm"/>
                                    <a:tailEnd type="none" w="sm" len="sm"/>
                                  </a:ln>
                                </p:spPr>
                                <p:txBody>
                                  <a:bodyPr spcFirstLastPara="1" wrap="square" lIns="91425" tIns="91425" rIns="91425" bIns="91425" anchor="ctr" anchorCtr="0">
                                    <a:noAutofit/>
                                  </a:bodyPr>
                                  <a:lstStyle/>
                                  <a:p>
                                    <a:pPr marL="0" lvl="0" indent="0" algn="l" rtl="0"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None/>
                                    </a:pPr>
                                    <a:endParaRPr dirty="0"/>
                                  </a:p>
                                </p:txBody>
                              </p:sp>
                              <p:grpSp>
                                <p:nvGrpSpPr>
                                  <p:cNvPr id="624" name="Google Shape;3366;p32"/>
                                  <p:cNvGrpSpPr/>
                                  <p:nvPr/>
                                </p:nvGrpSpPr>
                                <p:grpSpPr>
                                  <a:xfrm>
                                    <a:off x="4579164" y="3203653"/>
                                    <a:ext cx="1244833" cy="1020397"/>
                                    <a:chOff x="4579164" y="3203653"/>
                                    <a:chExt cx="1244833" cy="1020397"/>
                                  </a:xfrm>
                                </p:grpSpPr>
                                <p:sp>
                                  <p:nvSpPr>
                                    <p:cNvPr id="625" name="Google Shape;3367;p32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579164" y="3652241"/>
                                      <a:ext cx="422626" cy="571809"/>
                                    </a:xfrm>
                                    <a:custGeom>
                                      <a:avLst/>
                                      <a:gdLst/>
                                      <a:ahLst/>
                                      <a:cxnLst/>
                                      <a:rect l="l" t="t" r="r" b="b"/>
                                      <a:pathLst>
                                        <a:path w="53735" h="72703" fill="none" extrusionOk="0">
                                          <a:moveTo>
                                            <a:pt x="27593" y="71880"/>
                                          </a:moveTo>
                                          <a:lnTo>
                                            <a:pt x="23771" y="58694"/>
                                          </a:lnTo>
                                          <a:lnTo>
                                            <a:pt x="22936" y="46731"/>
                                          </a:lnTo>
                                          <a:lnTo>
                                            <a:pt x="19972" y="37380"/>
                                          </a:lnTo>
                                          <a:lnTo>
                                            <a:pt x="11674" y="32686"/>
                                          </a:lnTo>
                                          <a:lnTo>
                                            <a:pt x="1" y="27001"/>
                                          </a:lnTo>
                                          <a:lnTo>
                                            <a:pt x="1392" y="10610"/>
                                          </a:lnTo>
                                          <a:lnTo>
                                            <a:pt x="17517" y="1"/>
                                          </a:lnTo>
                                          <a:lnTo>
                                            <a:pt x="29747" y="5384"/>
                                          </a:lnTo>
                                          <a:lnTo>
                                            <a:pt x="43827" y="21291"/>
                                          </a:lnTo>
                                          <a:lnTo>
                                            <a:pt x="49343" y="27122"/>
                                          </a:lnTo>
                                          <a:lnTo>
                                            <a:pt x="53735" y="25815"/>
                                          </a:lnTo>
                                          <a:lnTo>
                                            <a:pt x="50347" y="35940"/>
                                          </a:lnTo>
                                          <a:lnTo>
                                            <a:pt x="47093" y="38214"/>
                                          </a:lnTo>
                                          <a:lnTo>
                                            <a:pt x="44069" y="44275"/>
                                          </a:lnTo>
                                          <a:lnTo>
                                            <a:pt x="45073" y="51944"/>
                                          </a:lnTo>
                                          <a:lnTo>
                                            <a:pt x="42170" y="55694"/>
                                          </a:lnTo>
                                          <a:lnTo>
                                            <a:pt x="38227" y="66025"/>
                                          </a:lnTo>
                                          <a:lnTo>
                                            <a:pt x="27593" y="72702"/>
                                          </a:lnTo>
                                        </a:path>
                                      </a:pathLst>
                                    </a:custGeom>
                                    <a:noFill/>
                                    <a:ln w="1825" cap="flat" cmpd="sng">
                                      <a:solidFill>
                                        <a:srgbClr val="A5B7C5"/>
                                      </a:solidFill>
                                      <a:prstDash val="solid"/>
                                      <a:miter lim="12096"/>
                                      <a:headEnd type="none" w="sm" len="sm"/>
                                      <a:tailEnd type="none" w="sm" len="sm"/>
                                    </a:ln>
                                  </p:spPr>
                                  <p:txBody>
                                    <a:bodyPr spcFirstLastPara="1" wrap="square" lIns="91425" tIns="91425" rIns="91425" bIns="91425" anchor="ctr" anchorCtr="0">
                                      <a:noAutofit/>
                                    </a:bodyPr>
                                    <a:lstStyle/>
                                    <a:p>
                                      <a:pPr marL="0" lvl="0" indent="0" algn="l" rtl="0"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None/>
                                      </a:pPr>
                                      <a:endParaRPr dirty="0"/>
                                    </a:p>
                                  </p:txBody>
                                </p:sp>
                                <p:sp>
                                  <p:nvSpPr>
                                    <p:cNvPr id="626" name="Google Shape;3368;p32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617986" y="3203653"/>
                                      <a:ext cx="1206011" cy="684357"/>
                                    </a:xfrm>
                                    <a:custGeom>
                                      <a:avLst/>
                                      <a:gdLst/>
                                      <a:ahLst/>
                                      <a:cxnLst/>
                                      <a:rect l="l" t="t" r="r" b="b"/>
                                      <a:pathLst>
                                        <a:path w="153339" h="87013" fill="none" extrusionOk="0">
                                          <a:moveTo>
                                            <a:pt x="24811" y="62214"/>
                                          </a:moveTo>
                                          <a:lnTo>
                                            <a:pt x="34452" y="66980"/>
                                          </a:lnTo>
                                          <a:lnTo>
                                            <a:pt x="37549" y="69920"/>
                                          </a:lnTo>
                                          <a:lnTo>
                                            <a:pt x="41274" y="77698"/>
                                          </a:lnTo>
                                          <a:lnTo>
                                            <a:pt x="46270" y="79222"/>
                                          </a:lnTo>
                                          <a:lnTo>
                                            <a:pt x="55899" y="72775"/>
                                          </a:lnTo>
                                          <a:lnTo>
                                            <a:pt x="52645" y="69085"/>
                                          </a:lnTo>
                                          <a:lnTo>
                                            <a:pt x="48291" y="70234"/>
                                          </a:lnTo>
                                          <a:lnTo>
                                            <a:pt x="46585" y="64634"/>
                                          </a:lnTo>
                                          <a:lnTo>
                                            <a:pt x="48774" y="66097"/>
                                          </a:lnTo>
                                          <a:lnTo>
                                            <a:pt x="59698" y="70234"/>
                                          </a:lnTo>
                                          <a:lnTo>
                                            <a:pt x="65988" y="72279"/>
                                          </a:lnTo>
                                          <a:lnTo>
                                            <a:pt x="66315" y="75944"/>
                                          </a:lnTo>
                                          <a:lnTo>
                                            <a:pt x="70960" y="87013"/>
                                          </a:lnTo>
                                          <a:lnTo>
                                            <a:pt x="76573" y="75944"/>
                                          </a:lnTo>
                                          <a:lnTo>
                                            <a:pt x="80831" y="72932"/>
                                          </a:lnTo>
                                          <a:lnTo>
                                            <a:pt x="86069" y="78146"/>
                                          </a:lnTo>
                                          <a:lnTo>
                                            <a:pt x="88355" y="83928"/>
                                          </a:lnTo>
                                          <a:lnTo>
                                            <a:pt x="94633" y="84037"/>
                                          </a:lnTo>
                                          <a:lnTo>
                                            <a:pt x="94270" y="74299"/>
                                          </a:lnTo>
                                          <a:lnTo>
                                            <a:pt x="100936" y="72690"/>
                                          </a:lnTo>
                                          <a:lnTo>
                                            <a:pt x="106682" y="64307"/>
                                          </a:lnTo>
                                          <a:lnTo>
                                            <a:pt x="106319" y="56553"/>
                                          </a:lnTo>
                                          <a:lnTo>
                                            <a:pt x="103416" y="54690"/>
                                          </a:lnTo>
                                          <a:lnTo>
                                            <a:pt x="106827" y="53105"/>
                                          </a:lnTo>
                                          <a:lnTo>
                                            <a:pt x="120194" y="45339"/>
                                          </a:lnTo>
                                          <a:lnTo>
                                            <a:pt x="122528" y="36859"/>
                                          </a:lnTo>
                                          <a:lnTo>
                                            <a:pt x="118851" y="35493"/>
                                          </a:lnTo>
                                          <a:lnTo>
                                            <a:pt x="125093" y="28464"/>
                                          </a:lnTo>
                                          <a:lnTo>
                                            <a:pt x="148536" y="25972"/>
                                          </a:lnTo>
                                          <a:lnTo>
                                            <a:pt x="153339" y="12255"/>
                                          </a:lnTo>
                                          <a:lnTo>
                                            <a:pt x="125468" y="6255"/>
                                          </a:lnTo>
                                          <a:lnTo>
                                            <a:pt x="101758" y="5432"/>
                                          </a:lnTo>
                                          <a:lnTo>
                                            <a:pt x="85016" y="1"/>
                                          </a:lnTo>
                                          <a:lnTo>
                                            <a:pt x="60532" y="12255"/>
                                          </a:lnTo>
                                          <a:lnTo>
                                            <a:pt x="39714" y="20214"/>
                                          </a:lnTo>
                                          <a:lnTo>
                                            <a:pt x="35444" y="13089"/>
                                          </a:lnTo>
                                          <a:lnTo>
                                            <a:pt x="22186" y="13464"/>
                                          </a:lnTo>
                                          <a:lnTo>
                                            <a:pt x="15291" y="21351"/>
                                          </a:lnTo>
                                          <a:lnTo>
                                            <a:pt x="11831" y="27484"/>
                                          </a:lnTo>
                                          <a:lnTo>
                                            <a:pt x="21581" y="26614"/>
                                          </a:lnTo>
                                          <a:lnTo>
                                            <a:pt x="24532" y="19561"/>
                                          </a:lnTo>
                                          <a:lnTo>
                                            <a:pt x="29480" y="22694"/>
                                          </a:lnTo>
                                          <a:lnTo>
                                            <a:pt x="24811" y="32964"/>
                                          </a:lnTo>
                                          <a:lnTo>
                                            <a:pt x="20262" y="35541"/>
                                          </a:lnTo>
                                          <a:lnTo>
                                            <a:pt x="15569" y="31368"/>
                                          </a:lnTo>
                                          <a:lnTo>
                                            <a:pt x="15061" y="35650"/>
                                          </a:lnTo>
                                          <a:lnTo>
                                            <a:pt x="11057" y="37924"/>
                                          </a:lnTo>
                                          <a:lnTo>
                                            <a:pt x="6024" y="43089"/>
                                          </a:lnTo>
                                          <a:lnTo>
                                            <a:pt x="6387" y="49210"/>
                                          </a:lnTo>
                                          <a:lnTo>
                                            <a:pt x="992" y="49210"/>
                                          </a:lnTo>
                                          <a:lnTo>
                                            <a:pt x="0" y="52198"/>
                                          </a:lnTo>
                                          <a:lnTo>
                                            <a:pt x="835" y="57037"/>
                                          </a:lnTo>
                                          <a:lnTo>
                                            <a:pt x="6726" y="55198"/>
                                          </a:lnTo>
                                          <a:lnTo>
                                            <a:pt x="10924" y="50069"/>
                                          </a:lnTo>
                                          <a:lnTo>
                                            <a:pt x="16367" y="50686"/>
                                          </a:lnTo>
                                          <a:lnTo>
                                            <a:pt x="18049" y="46670"/>
                                          </a:lnTo>
                                          <a:lnTo>
                                            <a:pt x="23093" y="54363"/>
                                          </a:lnTo>
                                          <a:lnTo>
                                            <a:pt x="26528" y="56105"/>
                                          </a:lnTo>
                                          <a:lnTo>
                                            <a:pt x="26734" y="52210"/>
                                          </a:lnTo>
                                          <a:lnTo>
                                            <a:pt x="33835" y="47069"/>
                                          </a:lnTo>
                                          <a:lnTo>
                                            <a:pt x="38069" y="49488"/>
                                          </a:lnTo>
                                          <a:lnTo>
                                            <a:pt x="36278" y="53045"/>
                                          </a:lnTo>
                                          <a:lnTo>
                                            <a:pt x="28343" y="55392"/>
                                          </a:lnTo>
                                          <a:cubicBezTo>
                                            <a:pt x="28343" y="55392"/>
                                            <a:pt x="31041" y="58888"/>
                                            <a:pt x="31319" y="58984"/>
                                          </a:cubicBezTo>
                                          <a:cubicBezTo>
                                            <a:pt x="31597" y="59069"/>
                                            <a:pt x="36278" y="58150"/>
                                            <a:pt x="36278" y="58150"/>
                                          </a:cubicBezTo>
                                          <a:lnTo>
                                            <a:pt x="35456" y="61948"/>
                                          </a:lnTo>
                                          <a:lnTo>
                                            <a:pt x="30920" y="63255"/>
                                          </a:lnTo>
                                          <a:lnTo>
                                            <a:pt x="24823" y="62142"/>
                                          </a:lnTo>
                                        </a:path>
                                      </a:pathLst>
                                    </a:custGeom>
                                    <a:noFill/>
                                    <a:ln w="1825" cap="flat" cmpd="sng">
                                      <a:solidFill>
                                        <a:srgbClr val="A5B7C5"/>
                                      </a:solidFill>
                                      <a:prstDash val="solid"/>
                                      <a:miter lim="12096"/>
                                      <a:headEnd type="none" w="sm" len="sm"/>
                                      <a:tailEnd type="none" w="sm" len="sm"/>
                                    </a:ln>
                                  </p:spPr>
                                  <p:txBody>
                                    <a:bodyPr spcFirstLastPara="1" wrap="square" lIns="91425" tIns="91425" rIns="91425" bIns="91425" anchor="ctr" anchorCtr="0">
                                      <a:noAutofit/>
                                    </a:bodyPr>
                                    <a:lstStyle/>
                                    <a:p>
                                      <a:pPr marL="0" lvl="0" indent="0" algn="l" rtl="0"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None/>
                                      </a:pPr>
                                      <a:endParaRPr dirty="0"/>
                                    </a:p>
                                  </p:txBody>
                                </p:sp>
                                <p:sp>
                                  <p:nvSpPr>
                                    <p:cNvPr id="627" name="Google Shape;3369;p32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906356" y="3466721"/>
                                      <a:ext cx="194289" cy="358880"/>
                                    </a:xfrm>
                                    <a:custGeom>
                                      <a:avLst/>
                                      <a:gdLst/>
                                      <a:ahLst/>
                                      <a:cxnLst/>
                                      <a:rect l="l" t="t" r="r" b="b"/>
                                      <a:pathLst>
                                        <a:path w="24703" h="45630" fill="none" extrusionOk="0">
                                          <a:moveTo>
                                            <a:pt x="8396" y="39968"/>
                                          </a:moveTo>
                                          <a:lnTo>
                                            <a:pt x="9835" y="45629"/>
                                          </a:lnTo>
                                          <a:lnTo>
                                            <a:pt x="11626" y="36786"/>
                                          </a:lnTo>
                                          <a:lnTo>
                                            <a:pt x="5492" y="30218"/>
                                          </a:lnTo>
                                          <a:lnTo>
                                            <a:pt x="1" y="25016"/>
                                          </a:lnTo>
                                          <a:lnTo>
                                            <a:pt x="1392" y="16040"/>
                                          </a:lnTo>
                                          <a:lnTo>
                                            <a:pt x="24702" y="15206"/>
                                          </a:lnTo>
                                          <a:lnTo>
                                            <a:pt x="6472" y="0"/>
                                          </a:lnTo>
                                        </a:path>
                                      </a:pathLst>
                                    </a:custGeom>
                                    <a:noFill/>
                                    <a:ln w="1825" cap="flat" cmpd="sng">
                                      <a:solidFill>
                                        <a:srgbClr val="A5B7C5"/>
                                      </a:solidFill>
                                      <a:prstDash val="solid"/>
                                      <a:miter lim="12096"/>
                                      <a:headEnd type="none" w="sm" len="sm"/>
                                      <a:tailEnd type="none" w="sm" len="sm"/>
                                    </a:ln>
                                  </p:spPr>
                                  <p:txBody>
                                    <a:bodyPr spcFirstLastPara="1" wrap="square" lIns="91425" tIns="91425" rIns="91425" bIns="91425" anchor="ctr" anchorCtr="0">
                                      <a:noAutofit/>
                                    </a:bodyPr>
                                    <a:lstStyle/>
                                    <a:p>
                                      <a:pPr marL="0" lvl="0" indent="0" algn="l" rtl="0"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None/>
                                      </a:pPr>
                                      <a:endParaRPr dirty="0"/>
                                    </a:p>
                                  </p:txBody>
                                </p:sp>
                                <p:sp>
                                  <p:nvSpPr>
                                    <p:cNvPr id="628" name="Google Shape;3370;p32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972383" y="3756043"/>
                                      <a:ext cx="25412" cy="25026"/>
                                    </a:xfrm>
                                    <a:custGeom>
                                      <a:avLst/>
                                      <a:gdLst/>
                                      <a:ahLst/>
                                      <a:cxnLst/>
                                      <a:rect l="l" t="t" r="r" b="b"/>
                                      <a:pathLst>
                                        <a:path w="3231" h="3182" fill="none" extrusionOk="0">
                                          <a:moveTo>
                                            <a:pt x="1" y="3182"/>
                                          </a:moveTo>
                                          <a:lnTo>
                                            <a:pt x="3231" y="0"/>
                                          </a:lnTo>
                                        </a:path>
                                      </a:pathLst>
                                    </a:custGeom>
                                    <a:noFill/>
                                    <a:ln w="1825" cap="flat" cmpd="sng">
                                      <a:solidFill>
                                        <a:srgbClr val="A5B7C5"/>
                                      </a:solidFill>
                                      <a:prstDash val="solid"/>
                                      <a:miter lim="12096"/>
                                      <a:headEnd type="none" w="sm" len="sm"/>
                                      <a:tailEnd type="none" w="sm" len="sm"/>
                                    </a:ln>
                                  </p:spPr>
                                  <p:txBody>
                                    <a:bodyPr spcFirstLastPara="1" wrap="square" lIns="91425" tIns="91425" rIns="91425" bIns="91425" anchor="ctr" anchorCtr="0">
                                      <a:noAutofit/>
                                    </a:bodyPr>
                                    <a:lstStyle/>
                                    <a:p>
                                      <a:pPr marL="0" lvl="0" indent="0" algn="l" rtl="0"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None/>
                                      </a:pPr>
                                      <a:endParaRPr dirty="0"/>
                                    </a:p>
                                  </p:txBody>
                                </p:sp>
                              </p:grpSp>
                            </p:grpSp>
                          </p:grpSp>
                        </p:grpSp>
                        <p:sp>
                          <p:nvSpPr>
                            <p:cNvPr id="594" name="Google Shape;3371;p32"/>
                            <p:cNvSpPr/>
                            <p:nvPr/>
                          </p:nvSpPr>
                          <p:spPr>
                            <a:xfrm>
                              <a:off x="4890375" y="3688019"/>
                              <a:ext cx="5144" cy="43769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654" h="5565" fill="none" extrusionOk="0">
                                  <a:moveTo>
                                    <a:pt x="653" y="0"/>
                                  </a:moveTo>
                                  <a:lnTo>
                                    <a:pt x="0" y="5565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rgbClr val="A5B7C5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dirty="0"/>
                            </a:p>
                          </p:txBody>
                        </p:sp>
                        <p:sp>
                          <p:nvSpPr>
                            <p:cNvPr id="595" name="Google Shape;3372;p32"/>
                            <p:cNvSpPr/>
                            <p:nvPr/>
                          </p:nvSpPr>
                          <p:spPr>
                            <a:xfrm>
                              <a:off x="4899317" y="3688019"/>
                              <a:ext cx="54048" cy="20174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6872" h="2565" fill="none" extrusionOk="0">
                                  <a:moveTo>
                                    <a:pt x="0" y="0"/>
                                  </a:moveTo>
                                  <a:lnTo>
                                    <a:pt x="6871" y="2565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rgbClr val="A5B7C5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dirty="0"/>
                            </a:p>
                          </p:txBody>
                        </p:sp>
                        <p:sp>
                          <p:nvSpPr>
                            <p:cNvPr id="596" name="Google Shape;3373;p32"/>
                            <p:cNvSpPr/>
                            <p:nvPr/>
                          </p:nvSpPr>
                          <p:spPr>
                            <a:xfrm>
                              <a:off x="4862690" y="3700571"/>
                              <a:ext cx="27693" cy="31216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3521" h="3969" fill="none" extrusionOk="0">
                                  <a:moveTo>
                                    <a:pt x="0" y="1"/>
                                  </a:moveTo>
                                  <a:lnTo>
                                    <a:pt x="3520" y="3969"/>
                                  </a:lnTo>
                                </a:path>
                              </a:pathLst>
                            </a:custGeom>
                            <a:noFill/>
                            <a:ln w="1825" cap="flat" cmpd="sng">
                              <a:solidFill>
                                <a:srgbClr val="A5B7C5"/>
                              </a:solidFill>
                              <a:prstDash val="solid"/>
                              <a:miter lim="12096"/>
                              <a:headEnd type="none" w="sm" len="sm"/>
                              <a:tailEnd type="none" w="sm" len="sm"/>
                            </a:ln>
                          </p:spPr>
                          <p:txBody>
                            <a:bodyPr spcFirstLastPara="1" wrap="square" lIns="91425" tIns="91425" rIns="91425" bIns="91425" anchor="ctr" anchorCtr="0">
                              <a:noAutofit/>
                            </a:bodyPr>
                            <a:lstStyle/>
                            <a:p>
                              <a:pPr marL="0" lvl="0" indent="0" algn="l" rtl="0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None/>
                              </a:pPr>
                              <a:endParaRPr dirty="0"/>
                            </a:p>
                          </p:txBody>
                        </p:sp>
                      </p:grpSp>
                    </p:grpSp>
                    <p:sp>
                      <p:nvSpPr>
                        <p:cNvPr id="583" name="Google Shape;3374;p32"/>
                        <p:cNvSpPr/>
                        <p:nvPr/>
                      </p:nvSpPr>
                      <p:spPr>
                        <a:xfrm>
                          <a:off x="4953924" y="3297081"/>
                          <a:ext cx="146053" cy="168122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w="18570" h="21376" fill="none" extrusionOk="0">
                              <a:moveTo>
                                <a:pt x="1" y="21376"/>
                              </a:moveTo>
                              <a:lnTo>
                                <a:pt x="18569" y="1"/>
                              </a:lnTo>
                            </a:path>
                          </a:pathLst>
                        </a:custGeom>
                        <a:noFill/>
                        <a:ln w="1825" cap="flat" cmpd="sng">
                          <a:solidFill>
                            <a:srgbClr val="A5B7C5"/>
                          </a:solidFill>
                          <a:prstDash val="solid"/>
                          <a:miter lim="12096"/>
                          <a:headEnd type="none" w="sm" len="sm"/>
                          <a:tailEnd type="none" w="sm" len="sm"/>
                        </a:ln>
                      </p:spPr>
                      <p:txBody>
                        <a:bodyPr spcFirstLastPara="1" wrap="square" lIns="91425" tIns="91425" rIns="91425" bIns="91425" anchor="ctr" anchorCtr="0">
                          <a:noAutofit/>
                        </a:bodyPr>
                        <a:lstStyle/>
                        <a:p>
                          <a:pPr marL="0" lvl="0" indent="0" algn="l" rtl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</a:pPr>
                          <a:endParaRPr dirty="0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11" name="Google Shape;3375;p32"/>
              <p:cNvGrpSpPr/>
              <p:nvPr/>
            </p:nvGrpSpPr>
            <p:grpSpPr>
              <a:xfrm>
                <a:off x="4595437" y="3598775"/>
                <a:ext cx="37776" cy="32451"/>
                <a:chOff x="4595437" y="3598775"/>
                <a:chExt cx="37776" cy="32451"/>
              </a:xfrm>
            </p:grpSpPr>
            <p:sp>
              <p:nvSpPr>
                <p:cNvPr id="526" name="Google Shape;3376;p32"/>
                <p:cNvSpPr/>
                <p:nvPr/>
              </p:nvSpPr>
              <p:spPr>
                <a:xfrm>
                  <a:off x="4595437" y="3598775"/>
                  <a:ext cx="37776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6" extrusionOk="0">
                      <a:moveTo>
                        <a:pt x="2730" y="0"/>
                      </a:moveTo>
                      <a:cubicBezTo>
                        <a:pt x="2226" y="0"/>
                        <a:pt x="1712" y="187"/>
                        <a:pt x="1295" y="605"/>
                      </a:cubicBezTo>
                      <a:cubicBezTo>
                        <a:pt x="0" y="1900"/>
                        <a:pt x="920" y="4125"/>
                        <a:pt x="2758" y="4125"/>
                      </a:cubicBezTo>
                      <a:cubicBezTo>
                        <a:pt x="3883" y="4113"/>
                        <a:pt x="4803" y="3194"/>
                        <a:pt x="4803" y="2069"/>
                      </a:cubicBezTo>
                      <a:cubicBezTo>
                        <a:pt x="4803" y="824"/>
                        <a:pt x="3788" y="0"/>
                        <a:pt x="27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527" name="Google Shape;3377;p32"/>
                <p:cNvSpPr/>
                <p:nvPr/>
              </p:nvSpPr>
              <p:spPr>
                <a:xfrm>
                  <a:off x="4610561" y="3608480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6" y="0"/>
                        <a:pt x="1" y="375"/>
                        <a:pt x="1" y="835"/>
                      </a:cubicBezTo>
                      <a:cubicBezTo>
                        <a:pt x="1" y="1283"/>
                        <a:pt x="376" y="1658"/>
                        <a:pt x="835" y="1658"/>
                      </a:cubicBezTo>
                      <a:cubicBezTo>
                        <a:pt x="1283" y="1658"/>
                        <a:pt x="1658" y="1283"/>
                        <a:pt x="1658" y="835"/>
                      </a:cubicBezTo>
                      <a:cubicBezTo>
                        <a:pt x="1658" y="375"/>
                        <a:pt x="1283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12" name="Google Shape;3378;p32"/>
              <p:cNvGrpSpPr/>
              <p:nvPr/>
            </p:nvGrpSpPr>
            <p:grpSpPr>
              <a:xfrm>
                <a:off x="4641864" y="3524443"/>
                <a:ext cx="37776" cy="32380"/>
                <a:chOff x="4641864" y="3524443"/>
                <a:chExt cx="37776" cy="32380"/>
              </a:xfrm>
            </p:grpSpPr>
            <p:sp>
              <p:nvSpPr>
                <p:cNvPr id="524" name="Google Shape;3379;p32"/>
                <p:cNvSpPr/>
                <p:nvPr/>
              </p:nvSpPr>
              <p:spPr>
                <a:xfrm>
                  <a:off x="4641864" y="3524443"/>
                  <a:ext cx="37776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7" extrusionOk="0">
                      <a:moveTo>
                        <a:pt x="2737" y="1"/>
                      </a:moveTo>
                      <a:cubicBezTo>
                        <a:pt x="2231" y="1"/>
                        <a:pt x="1715" y="189"/>
                        <a:pt x="1295" y="609"/>
                      </a:cubicBezTo>
                      <a:cubicBezTo>
                        <a:pt x="0" y="1903"/>
                        <a:pt x="908" y="4117"/>
                        <a:pt x="2746" y="4117"/>
                      </a:cubicBezTo>
                      <a:cubicBezTo>
                        <a:pt x="3884" y="4117"/>
                        <a:pt x="4803" y="3197"/>
                        <a:pt x="4803" y="2060"/>
                      </a:cubicBezTo>
                      <a:cubicBezTo>
                        <a:pt x="4803" y="818"/>
                        <a:pt x="3792" y="1"/>
                        <a:pt x="273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525" name="Google Shape;3380;p32"/>
                <p:cNvSpPr/>
                <p:nvPr/>
              </p:nvSpPr>
              <p:spPr>
                <a:xfrm>
                  <a:off x="4656988" y="3534077"/>
                  <a:ext cx="13048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8" extrusionOk="0">
                      <a:moveTo>
                        <a:pt x="823" y="1"/>
                      </a:moveTo>
                      <a:cubicBezTo>
                        <a:pt x="376" y="1"/>
                        <a:pt x="1" y="376"/>
                        <a:pt x="1" y="835"/>
                      </a:cubicBezTo>
                      <a:cubicBezTo>
                        <a:pt x="1" y="1295"/>
                        <a:pt x="376" y="1658"/>
                        <a:pt x="823" y="1658"/>
                      </a:cubicBezTo>
                      <a:cubicBezTo>
                        <a:pt x="1283" y="1658"/>
                        <a:pt x="1658" y="1295"/>
                        <a:pt x="1658" y="835"/>
                      </a:cubicBezTo>
                      <a:cubicBezTo>
                        <a:pt x="1658" y="376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13" name="Google Shape;3381;p32"/>
              <p:cNvGrpSpPr/>
              <p:nvPr/>
            </p:nvGrpSpPr>
            <p:grpSpPr>
              <a:xfrm>
                <a:off x="4648431" y="3893901"/>
                <a:ext cx="37776" cy="32357"/>
                <a:chOff x="4648431" y="3893901"/>
                <a:chExt cx="37776" cy="32357"/>
              </a:xfrm>
            </p:grpSpPr>
            <p:sp>
              <p:nvSpPr>
                <p:cNvPr id="522" name="Google Shape;3382;p32"/>
                <p:cNvSpPr/>
                <p:nvPr/>
              </p:nvSpPr>
              <p:spPr>
                <a:xfrm>
                  <a:off x="4648431" y="3893901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0"/>
                      </a:moveTo>
                      <a:cubicBezTo>
                        <a:pt x="2227" y="0"/>
                        <a:pt x="1713" y="187"/>
                        <a:pt x="1295" y="605"/>
                      </a:cubicBezTo>
                      <a:cubicBezTo>
                        <a:pt x="0" y="1900"/>
                        <a:pt x="920" y="4113"/>
                        <a:pt x="2746" y="4113"/>
                      </a:cubicBezTo>
                      <a:cubicBezTo>
                        <a:pt x="3883" y="4113"/>
                        <a:pt x="4803" y="3194"/>
                        <a:pt x="4803" y="2057"/>
                      </a:cubicBezTo>
                      <a:cubicBezTo>
                        <a:pt x="4803" y="821"/>
                        <a:pt x="3788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523" name="Google Shape;3383;p32"/>
                <p:cNvSpPr/>
                <p:nvPr/>
              </p:nvSpPr>
              <p:spPr>
                <a:xfrm>
                  <a:off x="4663556" y="3903606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0"/>
                      </a:moveTo>
                      <a:cubicBezTo>
                        <a:pt x="363" y="0"/>
                        <a:pt x="1" y="375"/>
                        <a:pt x="1" y="823"/>
                      </a:cubicBezTo>
                      <a:cubicBezTo>
                        <a:pt x="1" y="1283"/>
                        <a:pt x="363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75"/>
                        <a:pt x="1283" y="0"/>
                        <a:pt x="82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14" name="Google Shape;3384;p32"/>
              <p:cNvGrpSpPr/>
              <p:nvPr/>
            </p:nvGrpSpPr>
            <p:grpSpPr>
              <a:xfrm>
                <a:off x="4567752" y="3722908"/>
                <a:ext cx="37870" cy="32380"/>
                <a:chOff x="4567752" y="3722908"/>
                <a:chExt cx="37870" cy="32380"/>
              </a:xfrm>
            </p:grpSpPr>
            <p:sp>
              <p:nvSpPr>
                <p:cNvPr id="520" name="Google Shape;3385;p32"/>
                <p:cNvSpPr/>
                <p:nvPr/>
              </p:nvSpPr>
              <p:spPr>
                <a:xfrm>
                  <a:off x="4567752" y="3722908"/>
                  <a:ext cx="37870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5" h="4117" extrusionOk="0">
                      <a:moveTo>
                        <a:pt x="2749" y="1"/>
                      </a:moveTo>
                      <a:cubicBezTo>
                        <a:pt x="2243" y="1"/>
                        <a:pt x="1726" y="189"/>
                        <a:pt x="1307" y="609"/>
                      </a:cubicBezTo>
                      <a:cubicBezTo>
                        <a:pt x="0" y="1903"/>
                        <a:pt x="919" y="4117"/>
                        <a:pt x="2758" y="4117"/>
                      </a:cubicBezTo>
                      <a:cubicBezTo>
                        <a:pt x="3895" y="4117"/>
                        <a:pt x="4815" y="3197"/>
                        <a:pt x="4815" y="2060"/>
                      </a:cubicBezTo>
                      <a:cubicBezTo>
                        <a:pt x="4815" y="818"/>
                        <a:pt x="3804" y="1"/>
                        <a:pt x="2749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521" name="Google Shape;3386;p32"/>
                <p:cNvSpPr/>
                <p:nvPr/>
              </p:nvSpPr>
              <p:spPr>
                <a:xfrm>
                  <a:off x="4580690" y="3732543"/>
                  <a:ext cx="15227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61" extrusionOk="0">
                      <a:moveTo>
                        <a:pt x="1113" y="0"/>
                      </a:moveTo>
                      <a:cubicBezTo>
                        <a:pt x="375" y="0"/>
                        <a:pt x="0" y="896"/>
                        <a:pt x="520" y="1416"/>
                      </a:cubicBezTo>
                      <a:cubicBezTo>
                        <a:pt x="689" y="1585"/>
                        <a:pt x="898" y="1661"/>
                        <a:pt x="1103" y="1661"/>
                      </a:cubicBezTo>
                      <a:cubicBezTo>
                        <a:pt x="1528" y="1661"/>
                        <a:pt x="1936" y="1333"/>
                        <a:pt x="1936" y="835"/>
                      </a:cubicBezTo>
                      <a:cubicBezTo>
                        <a:pt x="1936" y="375"/>
                        <a:pt x="1573" y="0"/>
                        <a:pt x="111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15" name="Google Shape;3387;p32"/>
              <p:cNvGrpSpPr/>
              <p:nvPr/>
            </p:nvGrpSpPr>
            <p:grpSpPr>
              <a:xfrm>
                <a:off x="4617506" y="3652052"/>
                <a:ext cx="37783" cy="32357"/>
                <a:chOff x="4617506" y="3652052"/>
                <a:chExt cx="37783" cy="32357"/>
              </a:xfrm>
            </p:grpSpPr>
            <p:sp>
              <p:nvSpPr>
                <p:cNvPr id="518" name="Google Shape;3388;p32"/>
                <p:cNvSpPr/>
                <p:nvPr/>
              </p:nvSpPr>
              <p:spPr>
                <a:xfrm>
                  <a:off x="4617506" y="3652052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0"/>
                      </a:moveTo>
                      <a:cubicBezTo>
                        <a:pt x="2228" y="0"/>
                        <a:pt x="1713" y="187"/>
                        <a:pt x="1295" y="605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519" name="Google Shape;3389;p32"/>
                <p:cNvSpPr/>
                <p:nvPr/>
              </p:nvSpPr>
              <p:spPr>
                <a:xfrm>
                  <a:off x="4632638" y="3661758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1"/>
                      </a:moveTo>
                      <a:cubicBezTo>
                        <a:pt x="363" y="1"/>
                        <a:pt x="0" y="363"/>
                        <a:pt x="0" y="823"/>
                      </a:cubicBezTo>
                      <a:cubicBezTo>
                        <a:pt x="0" y="1283"/>
                        <a:pt x="363" y="1658"/>
                        <a:pt x="823" y="1658"/>
                      </a:cubicBezTo>
                      <a:cubicBezTo>
                        <a:pt x="1282" y="1658"/>
                        <a:pt x="1657" y="1283"/>
                        <a:pt x="1657" y="823"/>
                      </a:cubicBezTo>
                      <a:cubicBezTo>
                        <a:pt x="1657" y="363"/>
                        <a:pt x="1282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16" name="Google Shape;3390;p32"/>
              <p:cNvGrpSpPr/>
              <p:nvPr/>
            </p:nvGrpSpPr>
            <p:grpSpPr>
              <a:xfrm>
                <a:off x="4739005" y="3554149"/>
                <a:ext cx="37870" cy="32357"/>
                <a:chOff x="4739005" y="3554149"/>
                <a:chExt cx="37870" cy="32357"/>
              </a:xfrm>
            </p:grpSpPr>
            <p:sp>
              <p:nvSpPr>
                <p:cNvPr id="516" name="Google Shape;3391;p32"/>
                <p:cNvSpPr/>
                <p:nvPr/>
              </p:nvSpPr>
              <p:spPr>
                <a:xfrm>
                  <a:off x="4739005" y="3554149"/>
                  <a:ext cx="37870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5" h="4114" extrusionOk="0">
                      <a:moveTo>
                        <a:pt x="2744" y="1"/>
                      </a:moveTo>
                      <a:cubicBezTo>
                        <a:pt x="2239" y="1"/>
                        <a:pt x="1725" y="188"/>
                        <a:pt x="1307" y="606"/>
                      </a:cubicBezTo>
                      <a:cubicBezTo>
                        <a:pt x="0" y="1900"/>
                        <a:pt x="920" y="4114"/>
                        <a:pt x="2758" y="4114"/>
                      </a:cubicBezTo>
                      <a:cubicBezTo>
                        <a:pt x="3895" y="4114"/>
                        <a:pt x="4815" y="3195"/>
                        <a:pt x="4815" y="2058"/>
                      </a:cubicBezTo>
                      <a:cubicBezTo>
                        <a:pt x="4815" y="821"/>
                        <a:pt x="3801" y="1"/>
                        <a:pt x="2744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517" name="Google Shape;3392;p32"/>
                <p:cNvSpPr/>
                <p:nvPr/>
              </p:nvSpPr>
              <p:spPr>
                <a:xfrm>
                  <a:off x="4751943" y="3563854"/>
                  <a:ext cx="15227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59" extrusionOk="0">
                      <a:moveTo>
                        <a:pt x="1113" y="1"/>
                      </a:moveTo>
                      <a:cubicBezTo>
                        <a:pt x="375" y="1"/>
                        <a:pt x="0" y="896"/>
                        <a:pt x="521" y="1416"/>
                      </a:cubicBezTo>
                      <a:cubicBezTo>
                        <a:pt x="692" y="1583"/>
                        <a:pt x="899" y="1658"/>
                        <a:pt x="1101" y="1658"/>
                      </a:cubicBezTo>
                      <a:cubicBezTo>
                        <a:pt x="1529" y="1658"/>
                        <a:pt x="1936" y="1324"/>
                        <a:pt x="1936" y="824"/>
                      </a:cubicBezTo>
                      <a:cubicBezTo>
                        <a:pt x="1936" y="364"/>
                        <a:pt x="1573" y="1"/>
                        <a:pt x="111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17" name="Google Shape;3393;p32"/>
              <p:cNvGrpSpPr/>
              <p:nvPr/>
            </p:nvGrpSpPr>
            <p:grpSpPr>
              <a:xfrm>
                <a:off x="4806557" y="3630258"/>
                <a:ext cx="37776" cy="32364"/>
                <a:chOff x="4806557" y="3630258"/>
                <a:chExt cx="37776" cy="32364"/>
              </a:xfrm>
            </p:grpSpPr>
            <p:sp>
              <p:nvSpPr>
                <p:cNvPr id="514" name="Google Shape;3394;p32"/>
                <p:cNvSpPr/>
                <p:nvPr/>
              </p:nvSpPr>
              <p:spPr>
                <a:xfrm>
                  <a:off x="4806557" y="3630258"/>
                  <a:ext cx="37776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5" extrusionOk="0">
                      <a:moveTo>
                        <a:pt x="2732" y="1"/>
                      </a:moveTo>
                      <a:cubicBezTo>
                        <a:pt x="2227" y="1"/>
                        <a:pt x="1713" y="188"/>
                        <a:pt x="1294" y="606"/>
                      </a:cubicBezTo>
                      <a:cubicBezTo>
                        <a:pt x="0" y="1901"/>
                        <a:pt x="907" y="4114"/>
                        <a:pt x="2746" y="4114"/>
                      </a:cubicBezTo>
                      <a:cubicBezTo>
                        <a:pt x="3883" y="4114"/>
                        <a:pt x="4802" y="3195"/>
                        <a:pt x="4802" y="2058"/>
                      </a:cubicBezTo>
                      <a:cubicBezTo>
                        <a:pt x="4802" y="822"/>
                        <a:pt x="3788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515" name="Google Shape;3395;p32"/>
                <p:cNvSpPr/>
                <p:nvPr/>
              </p:nvSpPr>
              <p:spPr>
                <a:xfrm>
                  <a:off x="4819495" y="3639972"/>
                  <a:ext cx="15227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58" extrusionOk="0">
                      <a:moveTo>
                        <a:pt x="1113" y="0"/>
                      </a:moveTo>
                      <a:cubicBezTo>
                        <a:pt x="363" y="0"/>
                        <a:pt x="0" y="896"/>
                        <a:pt x="520" y="1416"/>
                      </a:cubicBezTo>
                      <a:cubicBezTo>
                        <a:pt x="687" y="1583"/>
                        <a:pt x="893" y="1657"/>
                        <a:pt x="1096" y="1657"/>
                      </a:cubicBezTo>
                      <a:cubicBezTo>
                        <a:pt x="1523" y="1657"/>
                        <a:pt x="1936" y="1324"/>
                        <a:pt x="1936" y="823"/>
                      </a:cubicBezTo>
                      <a:cubicBezTo>
                        <a:pt x="1936" y="363"/>
                        <a:pt x="1561" y="0"/>
                        <a:pt x="111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18" name="Google Shape;3396;p32"/>
              <p:cNvGrpSpPr/>
              <p:nvPr/>
            </p:nvGrpSpPr>
            <p:grpSpPr>
              <a:xfrm>
                <a:off x="4737007" y="4004357"/>
                <a:ext cx="37870" cy="32357"/>
                <a:chOff x="4737007" y="4004357"/>
                <a:chExt cx="37870" cy="32357"/>
              </a:xfrm>
            </p:grpSpPr>
            <p:sp>
              <p:nvSpPr>
                <p:cNvPr id="512" name="Google Shape;3397;p32"/>
                <p:cNvSpPr/>
                <p:nvPr/>
              </p:nvSpPr>
              <p:spPr>
                <a:xfrm>
                  <a:off x="4737007" y="4004357"/>
                  <a:ext cx="37870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5" h="4114" extrusionOk="0">
                      <a:moveTo>
                        <a:pt x="2740" y="0"/>
                      </a:moveTo>
                      <a:cubicBezTo>
                        <a:pt x="2234" y="0"/>
                        <a:pt x="1717" y="187"/>
                        <a:pt x="1295" y="606"/>
                      </a:cubicBezTo>
                      <a:cubicBezTo>
                        <a:pt x="0" y="1900"/>
                        <a:pt x="920" y="4114"/>
                        <a:pt x="2758" y="4114"/>
                      </a:cubicBezTo>
                      <a:cubicBezTo>
                        <a:pt x="3895" y="4114"/>
                        <a:pt x="4803" y="3194"/>
                        <a:pt x="4815" y="2057"/>
                      </a:cubicBezTo>
                      <a:cubicBezTo>
                        <a:pt x="4815" y="821"/>
                        <a:pt x="3801" y="0"/>
                        <a:pt x="274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513" name="Google Shape;3398;p32"/>
                <p:cNvSpPr/>
                <p:nvPr/>
              </p:nvSpPr>
              <p:spPr>
                <a:xfrm>
                  <a:off x="4752131" y="4014062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35" y="1"/>
                      </a:moveTo>
                      <a:cubicBezTo>
                        <a:pt x="376" y="1"/>
                        <a:pt x="1" y="364"/>
                        <a:pt x="1" y="823"/>
                      </a:cubicBezTo>
                      <a:cubicBezTo>
                        <a:pt x="1" y="1283"/>
                        <a:pt x="376" y="1658"/>
                        <a:pt x="835" y="1658"/>
                      </a:cubicBezTo>
                      <a:cubicBezTo>
                        <a:pt x="1295" y="1658"/>
                        <a:pt x="1658" y="1283"/>
                        <a:pt x="1658" y="823"/>
                      </a:cubicBezTo>
                      <a:cubicBezTo>
                        <a:pt x="1658" y="364"/>
                        <a:pt x="1295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19" name="Google Shape;3399;p32"/>
              <p:cNvGrpSpPr/>
              <p:nvPr/>
            </p:nvGrpSpPr>
            <p:grpSpPr>
              <a:xfrm>
                <a:off x="4773634" y="4208627"/>
                <a:ext cx="37776" cy="32357"/>
                <a:chOff x="4773634" y="4208627"/>
                <a:chExt cx="37776" cy="32357"/>
              </a:xfrm>
            </p:grpSpPr>
            <p:sp>
              <p:nvSpPr>
                <p:cNvPr id="510" name="Google Shape;3400;p32"/>
                <p:cNvSpPr/>
                <p:nvPr/>
              </p:nvSpPr>
              <p:spPr>
                <a:xfrm>
                  <a:off x="4773634" y="4208627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0"/>
                      </a:moveTo>
                      <a:cubicBezTo>
                        <a:pt x="2227" y="0"/>
                        <a:pt x="1713" y="187"/>
                        <a:pt x="1295" y="605"/>
                      </a:cubicBezTo>
                      <a:cubicBezTo>
                        <a:pt x="1" y="1900"/>
                        <a:pt x="920" y="4114"/>
                        <a:pt x="2746" y="4114"/>
                      </a:cubicBezTo>
                      <a:cubicBezTo>
                        <a:pt x="3884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511" name="Google Shape;3401;p32"/>
                <p:cNvSpPr/>
                <p:nvPr/>
              </p:nvSpPr>
              <p:spPr>
                <a:xfrm>
                  <a:off x="4788664" y="4218332"/>
                  <a:ext cx="13048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8" extrusionOk="0">
                      <a:moveTo>
                        <a:pt x="835" y="0"/>
                      </a:moveTo>
                      <a:cubicBezTo>
                        <a:pt x="376" y="0"/>
                        <a:pt x="1" y="363"/>
                        <a:pt x="1" y="823"/>
                      </a:cubicBezTo>
                      <a:cubicBezTo>
                        <a:pt x="1" y="1283"/>
                        <a:pt x="376" y="1658"/>
                        <a:pt x="835" y="1658"/>
                      </a:cubicBezTo>
                      <a:cubicBezTo>
                        <a:pt x="1295" y="1658"/>
                        <a:pt x="1658" y="1283"/>
                        <a:pt x="1658" y="823"/>
                      </a:cubicBezTo>
                      <a:cubicBezTo>
                        <a:pt x="1658" y="363"/>
                        <a:pt x="1295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20" name="Google Shape;3402;p32"/>
              <p:cNvGrpSpPr/>
              <p:nvPr/>
            </p:nvGrpSpPr>
            <p:grpSpPr>
              <a:xfrm>
                <a:off x="4888282" y="4074764"/>
                <a:ext cx="37776" cy="32451"/>
                <a:chOff x="4888282" y="4074764"/>
                <a:chExt cx="37776" cy="32451"/>
              </a:xfrm>
            </p:grpSpPr>
            <p:sp>
              <p:nvSpPr>
                <p:cNvPr id="508" name="Google Shape;3403;p32"/>
                <p:cNvSpPr/>
                <p:nvPr/>
              </p:nvSpPr>
              <p:spPr>
                <a:xfrm>
                  <a:off x="4888282" y="4074764"/>
                  <a:ext cx="37776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6" extrusionOk="0">
                      <a:moveTo>
                        <a:pt x="2730" y="0"/>
                      </a:moveTo>
                      <a:cubicBezTo>
                        <a:pt x="2226" y="0"/>
                        <a:pt x="1712" y="187"/>
                        <a:pt x="1294" y="605"/>
                      </a:cubicBezTo>
                      <a:cubicBezTo>
                        <a:pt x="0" y="1912"/>
                        <a:pt x="919" y="4125"/>
                        <a:pt x="2746" y="4125"/>
                      </a:cubicBezTo>
                      <a:cubicBezTo>
                        <a:pt x="3883" y="4125"/>
                        <a:pt x="4803" y="3206"/>
                        <a:pt x="4803" y="2069"/>
                      </a:cubicBezTo>
                      <a:cubicBezTo>
                        <a:pt x="4803" y="824"/>
                        <a:pt x="3787" y="0"/>
                        <a:pt x="27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509" name="Google Shape;3404;p32"/>
                <p:cNvSpPr/>
                <p:nvPr/>
              </p:nvSpPr>
              <p:spPr>
                <a:xfrm>
                  <a:off x="4901220" y="4084470"/>
                  <a:ext cx="15227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61" extrusionOk="0">
                      <a:moveTo>
                        <a:pt x="1101" y="0"/>
                      </a:moveTo>
                      <a:cubicBezTo>
                        <a:pt x="363" y="0"/>
                        <a:pt x="0" y="896"/>
                        <a:pt x="520" y="1416"/>
                      </a:cubicBezTo>
                      <a:cubicBezTo>
                        <a:pt x="689" y="1585"/>
                        <a:pt x="898" y="1660"/>
                        <a:pt x="1103" y="1660"/>
                      </a:cubicBezTo>
                      <a:cubicBezTo>
                        <a:pt x="1528" y="1660"/>
                        <a:pt x="1936" y="1333"/>
                        <a:pt x="1936" y="835"/>
                      </a:cubicBezTo>
                      <a:cubicBezTo>
                        <a:pt x="1936" y="375"/>
                        <a:pt x="1561" y="0"/>
                        <a:pt x="110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21" name="Google Shape;3405;p32"/>
              <p:cNvGrpSpPr/>
              <p:nvPr/>
            </p:nvGrpSpPr>
            <p:grpSpPr>
              <a:xfrm>
                <a:off x="4901315" y="3804271"/>
                <a:ext cx="37776" cy="32364"/>
                <a:chOff x="4901315" y="3804271"/>
                <a:chExt cx="37776" cy="32364"/>
              </a:xfrm>
            </p:grpSpPr>
            <p:sp>
              <p:nvSpPr>
                <p:cNvPr id="506" name="Google Shape;3406;p32"/>
                <p:cNvSpPr/>
                <p:nvPr/>
              </p:nvSpPr>
              <p:spPr>
                <a:xfrm>
                  <a:off x="4901315" y="3804271"/>
                  <a:ext cx="37776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5" extrusionOk="0">
                      <a:moveTo>
                        <a:pt x="2732" y="1"/>
                      </a:moveTo>
                      <a:cubicBezTo>
                        <a:pt x="2227" y="1"/>
                        <a:pt x="1713" y="188"/>
                        <a:pt x="1295" y="606"/>
                      </a:cubicBezTo>
                      <a:cubicBezTo>
                        <a:pt x="0" y="1901"/>
                        <a:pt x="920" y="4114"/>
                        <a:pt x="2746" y="4114"/>
                      </a:cubicBezTo>
                      <a:cubicBezTo>
                        <a:pt x="3883" y="4114"/>
                        <a:pt x="4803" y="3195"/>
                        <a:pt x="4803" y="2058"/>
                      </a:cubicBezTo>
                      <a:cubicBezTo>
                        <a:pt x="4803" y="822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507" name="Google Shape;3407;p32"/>
                <p:cNvSpPr/>
                <p:nvPr/>
              </p:nvSpPr>
              <p:spPr>
                <a:xfrm>
                  <a:off x="4914253" y="3813985"/>
                  <a:ext cx="15235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58" extrusionOk="0">
                      <a:moveTo>
                        <a:pt x="1101" y="0"/>
                      </a:moveTo>
                      <a:cubicBezTo>
                        <a:pt x="363" y="0"/>
                        <a:pt x="1" y="895"/>
                        <a:pt x="521" y="1416"/>
                      </a:cubicBezTo>
                      <a:cubicBezTo>
                        <a:pt x="688" y="1583"/>
                        <a:pt x="894" y="1657"/>
                        <a:pt x="1096" y="1657"/>
                      </a:cubicBezTo>
                      <a:cubicBezTo>
                        <a:pt x="1524" y="1657"/>
                        <a:pt x="1936" y="1324"/>
                        <a:pt x="1936" y="823"/>
                      </a:cubicBezTo>
                      <a:cubicBezTo>
                        <a:pt x="1936" y="363"/>
                        <a:pt x="1561" y="0"/>
                        <a:pt x="110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22" name="Google Shape;3408;p32"/>
              <p:cNvGrpSpPr/>
              <p:nvPr/>
            </p:nvGrpSpPr>
            <p:grpSpPr>
              <a:xfrm>
                <a:off x="4866394" y="3715035"/>
                <a:ext cx="37846" cy="32357"/>
                <a:chOff x="4866394" y="3715035"/>
                <a:chExt cx="37846" cy="32357"/>
              </a:xfrm>
            </p:grpSpPr>
            <p:sp>
              <p:nvSpPr>
                <p:cNvPr id="504" name="Google Shape;3409;p32"/>
                <p:cNvSpPr/>
                <p:nvPr/>
              </p:nvSpPr>
              <p:spPr>
                <a:xfrm>
                  <a:off x="4866394" y="3715035"/>
                  <a:ext cx="3784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2" h="4114" extrusionOk="0">
                      <a:moveTo>
                        <a:pt x="2735" y="0"/>
                      </a:moveTo>
                      <a:cubicBezTo>
                        <a:pt x="2229" y="0"/>
                        <a:pt x="1714" y="187"/>
                        <a:pt x="1295" y="606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4"/>
                        <a:pt x="4803" y="2057"/>
                      </a:cubicBezTo>
                      <a:cubicBezTo>
                        <a:pt x="4811" y="821"/>
                        <a:pt x="3794" y="0"/>
                        <a:pt x="273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505" name="Google Shape;3410;p32"/>
                <p:cNvSpPr/>
                <p:nvPr/>
              </p:nvSpPr>
              <p:spPr>
                <a:xfrm>
                  <a:off x="4879340" y="3724646"/>
                  <a:ext cx="15227" cy="131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66" extrusionOk="0">
                      <a:moveTo>
                        <a:pt x="1101" y="0"/>
                      </a:moveTo>
                      <a:cubicBezTo>
                        <a:pt x="363" y="0"/>
                        <a:pt x="0" y="896"/>
                        <a:pt x="520" y="1416"/>
                      </a:cubicBezTo>
                      <a:cubicBezTo>
                        <a:pt x="689" y="1589"/>
                        <a:pt x="898" y="1666"/>
                        <a:pt x="1103" y="1666"/>
                      </a:cubicBezTo>
                      <a:cubicBezTo>
                        <a:pt x="1528" y="1666"/>
                        <a:pt x="1936" y="1333"/>
                        <a:pt x="1936" y="835"/>
                      </a:cubicBezTo>
                      <a:cubicBezTo>
                        <a:pt x="1936" y="375"/>
                        <a:pt x="1561" y="0"/>
                        <a:pt x="110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23" name="Google Shape;3411;p32"/>
              <p:cNvGrpSpPr/>
              <p:nvPr/>
            </p:nvGrpSpPr>
            <p:grpSpPr>
              <a:xfrm>
                <a:off x="4979233" y="3839798"/>
                <a:ext cx="37878" cy="32420"/>
                <a:chOff x="4979233" y="3839798"/>
                <a:chExt cx="37878" cy="32420"/>
              </a:xfrm>
            </p:grpSpPr>
            <p:sp>
              <p:nvSpPr>
                <p:cNvPr id="502" name="Google Shape;3412;p32"/>
                <p:cNvSpPr/>
                <p:nvPr/>
              </p:nvSpPr>
              <p:spPr>
                <a:xfrm>
                  <a:off x="4979233" y="3839798"/>
                  <a:ext cx="37878" cy="32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6" h="4122" extrusionOk="0">
                      <a:moveTo>
                        <a:pt x="2738" y="0"/>
                      </a:moveTo>
                      <a:cubicBezTo>
                        <a:pt x="2231" y="0"/>
                        <a:pt x="1715" y="190"/>
                        <a:pt x="1295" y="613"/>
                      </a:cubicBezTo>
                      <a:cubicBezTo>
                        <a:pt x="1" y="1908"/>
                        <a:pt x="920" y="4122"/>
                        <a:pt x="2759" y="4122"/>
                      </a:cubicBezTo>
                      <a:cubicBezTo>
                        <a:pt x="3884" y="4122"/>
                        <a:pt x="4803" y="3202"/>
                        <a:pt x="4815" y="2065"/>
                      </a:cubicBezTo>
                      <a:cubicBezTo>
                        <a:pt x="4807" y="823"/>
                        <a:pt x="3794" y="0"/>
                        <a:pt x="273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503" name="Google Shape;3413;p32"/>
                <p:cNvSpPr/>
                <p:nvPr/>
              </p:nvSpPr>
              <p:spPr>
                <a:xfrm>
                  <a:off x="4994366" y="3849472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5" y="0"/>
                        <a:pt x="0" y="375"/>
                        <a:pt x="0" y="835"/>
                      </a:cubicBezTo>
                      <a:cubicBezTo>
                        <a:pt x="0" y="1295"/>
                        <a:pt x="375" y="1658"/>
                        <a:pt x="835" y="1658"/>
                      </a:cubicBezTo>
                      <a:cubicBezTo>
                        <a:pt x="1282" y="1658"/>
                        <a:pt x="1657" y="1295"/>
                        <a:pt x="1657" y="835"/>
                      </a:cubicBezTo>
                      <a:cubicBezTo>
                        <a:pt x="1657" y="375"/>
                        <a:pt x="1282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24" name="Google Shape;3414;p32"/>
              <p:cNvGrpSpPr/>
              <p:nvPr/>
            </p:nvGrpSpPr>
            <p:grpSpPr>
              <a:xfrm>
                <a:off x="4790662" y="3679147"/>
                <a:ext cx="37783" cy="32380"/>
                <a:chOff x="4790662" y="3679147"/>
                <a:chExt cx="37783" cy="32380"/>
              </a:xfrm>
            </p:grpSpPr>
            <p:sp>
              <p:nvSpPr>
                <p:cNvPr id="500" name="Google Shape;3415;p32"/>
                <p:cNvSpPr/>
                <p:nvPr/>
              </p:nvSpPr>
              <p:spPr>
                <a:xfrm>
                  <a:off x="4790662" y="3679147"/>
                  <a:ext cx="37783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7" extrusionOk="0">
                      <a:moveTo>
                        <a:pt x="2738" y="0"/>
                      </a:moveTo>
                      <a:cubicBezTo>
                        <a:pt x="2231" y="0"/>
                        <a:pt x="1715" y="188"/>
                        <a:pt x="1295" y="608"/>
                      </a:cubicBezTo>
                      <a:cubicBezTo>
                        <a:pt x="1" y="1902"/>
                        <a:pt x="908" y="4116"/>
                        <a:pt x="2747" y="4116"/>
                      </a:cubicBezTo>
                      <a:cubicBezTo>
                        <a:pt x="3884" y="4116"/>
                        <a:pt x="4803" y="3197"/>
                        <a:pt x="4803" y="2060"/>
                      </a:cubicBezTo>
                      <a:cubicBezTo>
                        <a:pt x="4803" y="817"/>
                        <a:pt x="3793" y="0"/>
                        <a:pt x="273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501" name="Google Shape;3416;p32"/>
                <p:cNvSpPr/>
                <p:nvPr/>
              </p:nvSpPr>
              <p:spPr>
                <a:xfrm>
                  <a:off x="4803506" y="3688774"/>
                  <a:ext cx="15235" cy="130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62" extrusionOk="0">
                      <a:moveTo>
                        <a:pt x="1114" y="1"/>
                      </a:moveTo>
                      <a:cubicBezTo>
                        <a:pt x="376" y="1"/>
                        <a:pt x="1" y="896"/>
                        <a:pt x="521" y="1416"/>
                      </a:cubicBezTo>
                      <a:cubicBezTo>
                        <a:pt x="694" y="1585"/>
                        <a:pt x="904" y="1661"/>
                        <a:pt x="1109" y="1661"/>
                      </a:cubicBezTo>
                      <a:cubicBezTo>
                        <a:pt x="1534" y="1661"/>
                        <a:pt x="1936" y="1334"/>
                        <a:pt x="1936" y="836"/>
                      </a:cubicBezTo>
                      <a:cubicBezTo>
                        <a:pt x="1936" y="376"/>
                        <a:pt x="1573" y="1"/>
                        <a:pt x="111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25" name="Google Shape;3417;p32"/>
              <p:cNvGrpSpPr/>
              <p:nvPr/>
            </p:nvGrpSpPr>
            <p:grpSpPr>
              <a:xfrm>
                <a:off x="4857263" y="3557861"/>
                <a:ext cx="37776" cy="32357"/>
                <a:chOff x="4857263" y="3557861"/>
                <a:chExt cx="37776" cy="32357"/>
              </a:xfrm>
            </p:grpSpPr>
            <p:sp>
              <p:nvSpPr>
                <p:cNvPr id="498" name="Google Shape;3418;p32"/>
                <p:cNvSpPr/>
                <p:nvPr/>
              </p:nvSpPr>
              <p:spPr>
                <a:xfrm>
                  <a:off x="4857263" y="3557861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0"/>
                      </a:moveTo>
                      <a:cubicBezTo>
                        <a:pt x="2228" y="0"/>
                        <a:pt x="1713" y="187"/>
                        <a:pt x="1295" y="606"/>
                      </a:cubicBezTo>
                      <a:cubicBezTo>
                        <a:pt x="1" y="1900"/>
                        <a:pt x="908" y="4114"/>
                        <a:pt x="2747" y="4114"/>
                      </a:cubicBezTo>
                      <a:cubicBezTo>
                        <a:pt x="3884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99" name="Google Shape;3419;p32"/>
                <p:cNvSpPr/>
                <p:nvPr/>
              </p:nvSpPr>
              <p:spPr>
                <a:xfrm>
                  <a:off x="4870106" y="3567566"/>
                  <a:ext cx="15329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" h="1658" extrusionOk="0">
                      <a:moveTo>
                        <a:pt x="1114" y="1"/>
                      </a:moveTo>
                      <a:cubicBezTo>
                        <a:pt x="376" y="1"/>
                        <a:pt x="1" y="896"/>
                        <a:pt x="533" y="1416"/>
                      </a:cubicBezTo>
                      <a:cubicBezTo>
                        <a:pt x="700" y="1583"/>
                        <a:pt x="905" y="1658"/>
                        <a:pt x="1105" y="1658"/>
                      </a:cubicBezTo>
                      <a:cubicBezTo>
                        <a:pt x="1529" y="1658"/>
                        <a:pt x="1936" y="1324"/>
                        <a:pt x="1936" y="823"/>
                      </a:cubicBezTo>
                      <a:cubicBezTo>
                        <a:pt x="1948" y="364"/>
                        <a:pt x="1573" y="1"/>
                        <a:pt x="111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26" name="Google Shape;3420;p32"/>
              <p:cNvGrpSpPr/>
              <p:nvPr/>
            </p:nvGrpSpPr>
            <p:grpSpPr>
              <a:xfrm>
                <a:off x="4883902" y="3648033"/>
                <a:ext cx="37783" cy="32380"/>
                <a:chOff x="4883902" y="3648033"/>
                <a:chExt cx="37783" cy="32380"/>
              </a:xfrm>
            </p:grpSpPr>
            <p:sp>
              <p:nvSpPr>
                <p:cNvPr id="496" name="Google Shape;3421;p32"/>
                <p:cNvSpPr/>
                <p:nvPr/>
              </p:nvSpPr>
              <p:spPr>
                <a:xfrm>
                  <a:off x="4883902" y="3648033"/>
                  <a:ext cx="37783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7" extrusionOk="0">
                      <a:moveTo>
                        <a:pt x="2731" y="0"/>
                      </a:moveTo>
                      <a:cubicBezTo>
                        <a:pt x="2226" y="0"/>
                        <a:pt x="1711" y="188"/>
                        <a:pt x="1295" y="608"/>
                      </a:cubicBezTo>
                      <a:cubicBezTo>
                        <a:pt x="1" y="1903"/>
                        <a:pt x="920" y="4104"/>
                        <a:pt x="2747" y="4116"/>
                      </a:cubicBezTo>
                      <a:cubicBezTo>
                        <a:pt x="3884" y="4104"/>
                        <a:pt x="4803" y="3185"/>
                        <a:pt x="4803" y="2048"/>
                      </a:cubicBezTo>
                      <a:cubicBezTo>
                        <a:pt x="4795" y="814"/>
                        <a:pt x="3783" y="0"/>
                        <a:pt x="2731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97" name="Google Shape;3422;p32"/>
                <p:cNvSpPr/>
                <p:nvPr/>
              </p:nvSpPr>
              <p:spPr>
                <a:xfrm>
                  <a:off x="4896745" y="3657668"/>
                  <a:ext cx="15329" cy="130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" h="1654" extrusionOk="0">
                      <a:moveTo>
                        <a:pt x="1114" y="0"/>
                      </a:moveTo>
                      <a:cubicBezTo>
                        <a:pt x="376" y="0"/>
                        <a:pt x="1" y="883"/>
                        <a:pt x="533" y="1404"/>
                      </a:cubicBezTo>
                      <a:cubicBezTo>
                        <a:pt x="702" y="1577"/>
                        <a:pt x="911" y="1654"/>
                        <a:pt x="1115" y="1654"/>
                      </a:cubicBezTo>
                      <a:cubicBezTo>
                        <a:pt x="1541" y="1654"/>
                        <a:pt x="1948" y="1321"/>
                        <a:pt x="1948" y="823"/>
                      </a:cubicBezTo>
                      <a:cubicBezTo>
                        <a:pt x="1948" y="363"/>
                        <a:pt x="1573" y="0"/>
                        <a:pt x="111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27" name="Google Shape;3423;p32"/>
              <p:cNvGrpSpPr/>
              <p:nvPr/>
            </p:nvGrpSpPr>
            <p:grpSpPr>
              <a:xfrm>
                <a:off x="4907780" y="3347220"/>
                <a:ext cx="37878" cy="32357"/>
                <a:chOff x="4907780" y="3347220"/>
                <a:chExt cx="37878" cy="32357"/>
              </a:xfrm>
            </p:grpSpPr>
            <p:sp>
              <p:nvSpPr>
                <p:cNvPr id="494" name="Google Shape;3424;p32"/>
                <p:cNvSpPr/>
                <p:nvPr/>
              </p:nvSpPr>
              <p:spPr>
                <a:xfrm>
                  <a:off x="4907780" y="3347220"/>
                  <a:ext cx="37878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6" h="4114" extrusionOk="0">
                      <a:moveTo>
                        <a:pt x="2733" y="0"/>
                      </a:moveTo>
                      <a:cubicBezTo>
                        <a:pt x="2228" y="0"/>
                        <a:pt x="1714" y="187"/>
                        <a:pt x="1295" y="606"/>
                      </a:cubicBezTo>
                      <a:cubicBezTo>
                        <a:pt x="1" y="1900"/>
                        <a:pt x="920" y="4114"/>
                        <a:pt x="2759" y="4114"/>
                      </a:cubicBezTo>
                      <a:cubicBezTo>
                        <a:pt x="3884" y="4114"/>
                        <a:pt x="4803" y="3194"/>
                        <a:pt x="4815" y="2057"/>
                      </a:cubicBezTo>
                      <a:cubicBezTo>
                        <a:pt x="4807" y="821"/>
                        <a:pt x="3791" y="0"/>
                        <a:pt x="273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95" name="Google Shape;3425;p32"/>
                <p:cNvSpPr/>
                <p:nvPr/>
              </p:nvSpPr>
              <p:spPr>
                <a:xfrm>
                  <a:off x="4922912" y="3356926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1"/>
                      </a:moveTo>
                      <a:cubicBezTo>
                        <a:pt x="375" y="1"/>
                        <a:pt x="0" y="363"/>
                        <a:pt x="0" y="823"/>
                      </a:cubicBezTo>
                      <a:cubicBezTo>
                        <a:pt x="0" y="1283"/>
                        <a:pt x="375" y="1658"/>
                        <a:pt x="835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3"/>
                        <a:pt x="1283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28" name="Google Shape;3426;p32"/>
              <p:cNvGrpSpPr/>
              <p:nvPr/>
            </p:nvGrpSpPr>
            <p:grpSpPr>
              <a:xfrm>
                <a:off x="5065048" y="3738150"/>
                <a:ext cx="37783" cy="32364"/>
                <a:chOff x="5065048" y="3738150"/>
                <a:chExt cx="37783" cy="32364"/>
              </a:xfrm>
            </p:grpSpPr>
            <p:sp>
              <p:nvSpPr>
                <p:cNvPr id="492" name="Google Shape;3427;p32"/>
                <p:cNvSpPr/>
                <p:nvPr/>
              </p:nvSpPr>
              <p:spPr>
                <a:xfrm>
                  <a:off x="5065048" y="3738150"/>
                  <a:ext cx="37783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5" extrusionOk="0">
                      <a:moveTo>
                        <a:pt x="2732" y="1"/>
                      </a:moveTo>
                      <a:cubicBezTo>
                        <a:pt x="2228" y="1"/>
                        <a:pt x="1714" y="188"/>
                        <a:pt x="1295" y="606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5"/>
                        <a:pt x="4803" y="2058"/>
                      </a:cubicBezTo>
                      <a:cubicBezTo>
                        <a:pt x="4803" y="821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93" name="Google Shape;3428;p32"/>
                <p:cNvSpPr/>
                <p:nvPr/>
              </p:nvSpPr>
              <p:spPr>
                <a:xfrm>
                  <a:off x="5077994" y="3747761"/>
                  <a:ext cx="15227" cy="130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62" extrusionOk="0">
                      <a:moveTo>
                        <a:pt x="1101" y="1"/>
                      </a:moveTo>
                      <a:cubicBezTo>
                        <a:pt x="363" y="1"/>
                        <a:pt x="0" y="896"/>
                        <a:pt x="520" y="1416"/>
                      </a:cubicBezTo>
                      <a:cubicBezTo>
                        <a:pt x="689" y="1585"/>
                        <a:pt x="898" y="1661"/>
                        <a:pt x="1102" y="1661"/>
                      </a:cubicBezTo>
                      <a:cubicBezTo>
                        <a:pt x="1528" y="1661"/>
                        <a:pt x="1936" y="1334"/>
                        <a:pt x="1936" y="836"/>
                      </a:cubicBezTo>
                      <a:cubicBezTo>
                        <a:pt x="1936" y="376"/>
                        <a:pt x="1561" y="1"/>
                        <a:pt x="110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29" name="Google Shape;3429;p32"/>
              <p:cNvGrpSpPr/>
              <p:nvPr/>
            </p:nvGrpSpPr>
            <p:grpSpPr>
              <a:xfrm>
                <a:off x="5071616" y="3284615"/>
                <a:ext cx="37783" cy="32357"/>
                <a:chOff x="5071616" y="3284615"/>
                <a:chExt cx="37783" cy="32357"/>
              </a:xfrm>
            </p:grpSpPr>
            <p:sp>
              <p:nvSpPr>
                <p:cNvPr id="490" name="Google Shape;3430;p32"/>
                <p:cNvSpPr/>
                <p:nvPr/>
              </p:nvSpPr>
              <p:spPr>
                <a:xfrm>
                  <a:off x="5071616" y="3284615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0"/>
                      </a:moveTo>
                      <a:cubicBezTo>
                        <a:pt x="2228" y="0"/>
                        <a:pt x="1713" y="188"/>
                        <a:pt x="1295" y="606"/>
                      </a:cubicBezTo>
                      <a:cubicBezTo>
                        <a:pt x="1" y="1900"/>
                        <a:pt x="908" y="4114"/>
                        <a:pt x="2747" y="4114"/>
                      </a:cubicBezTo>
                      <a:cubicBezTo>
                        <a:pt x="3872" y="4114"/>
                        <a:pt x="4791" y="3195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91" name="Google Shape;3431;p32"/>
                <p:cNvSpPr/>
                <p:nvPr/>
              </p:nvSpPr>
              <p:spPr>
                <a:xfrm>
                  <a:off x="5086646" y="3294320"/>
                  <a:ext cx="13048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9" extrusionOk="0">
                      <a:moveTo>
                        <a:pt x="836" y="1"/>
                      </a:moveTo>
                      <a:cubicBezTo>
                        <a:pt x="376" y="1"/>
                        <a:pt x="1" y="364"/>
                        <a:pt x="1" y="823"/>
                      </a:cubicBezTo>
                      <a:cubicBezTo>
                        <a:pt x="1" y="1283"/>
                        <a:pt x="376" y="1658"/>
                        <a:pt x="836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4"/>
                        <a:pt x="1283" y="1"/>
                        <a:pt x="836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30" name="Google Shape;3432;p32"/>
              <p:cNvGrpSpPr/>
              <p:nvPr/>
            </p:nvGrpSpPr>
            <p:grpSpPr>
              <a:xfrm>
                <a:off x="5389291" y="3759921"/>
                <a:ext cx="37783" cy="32380"/>
                <a:chOff x="5389291" y="3759921"/>
                <a:chExt cx="37783" cy="32380"/>
              </a:xfrm>
            </p:grpSpPr>
            <p:sp>
              <p:nvSpPr>
                <p:cNvPr id="488" name="Google Shape;3433;p32"/>
                <p:cNvSpPr/>
                <p:nvPr/>
              </p:nvSpPr>
              <p:spPr>
                <a:xfrm>
                  <a:off x="5389291" y="3759921"/>
                  <a:ext cx="37783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7" extrusionOk="0">
                      <a:moveTo>
                        <a:pt x="2738" y="0"/>
                      </a:moveTo>
                      <a:cubicBezTo>
                        <a:pt x="2231" y="0"/>
                        <a:pt x="1715" y="188"/>
                        <a:pt x="1295" y="608"/>
                      </a:cubicBezTo>
                      <a:cubicBezTo>
                        <a:pt x="1" y="1903"/>
                        <a:pt x="920" y="4116"/>
                        <a:pt x="2747" y="4116"/>
                      </a:cubicBezTo>
                      <a:cubicBezTo>
                        <a:pt x="3884" y="4116"/>
                        <a:pt x="4803" y="3197"/>
                        <a:pt x="4803" y="2060"/>
                      </a:cubicBezTo>
                      <a:cubicBezTo>
                        <a:pt x="4803" y="817"/>
                        <a:pt x="3792" y="0"/>
                        <a:pt x="273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89" name="Google Shape;3434;p32"/>
                <p:cNvSpPr/>
                <p:nvPr/>
              </p:nvSpPr>
              <p:spPr>
                <a:xfrm>
                  <a:off x="5402229" y="3769555"/>
                  <a:ext cx="15235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61" extrusionOk="0">
                      <a:moveTo>
                        <a:pt x="1114" y="0"/>
                      </a:moveTo>
                      <a:cubicBezTo>
                        <a:pt x="364" y="0"/>
                        <a:pt x="1" y="895"/>
                        <a:pt x="521" y="1415"/>
                      </a:cubicBezTo>
                      <a:cubicBezTo>
                        <a:pt x="690" y="1584"/>
                        <a:pt x="899" y="1660"/>
                        <a:pt x="1103" y="1660"/>
                      </a:cubicBezTo>
                      <a:cubicBezTo>
                        <a:pt x="1528" y="1660"/>
                        <a:pt x="1936" y="1333"/>
                        <a:pt x="1936" y="835"/>
                      </a:cubicBezTo>
                      <a:cubicBezTo>
                        <a:pt x="1936" y="375"/>
                        <a:pt x="1561" y="0"/>
                        <a:pt x="111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31" name="Google Shape;3435;p32"/>
              <p:cNvGrpSpPr/>
              <p:nvPr/>
            </p:nvGrpSpPr>
            <p:grpSpPr>
              <a:xfrm>
                <a:off x="5431534" y="3632932"/>
                <a:ext cx="37878" cy="32451"/>
                <a:chOff x="5431534" y="3632932"/>
                <a:chExt cx="37878" cy="32451"/>
              </a:xfrm>
            </p:grpSpPr>
            <p:sp>
              <p:nvSpPr>
                <p:cNvPr id="486" name="Google Shape;3436;p32"/>
                <p:cNvSpPr/>
                <p:nvPr/>
              </p:nvSpPr>
              <p:spPr>
                <a:xfrm>
                  <a:off x="5431534" y="3632932"/>
                  <a:ext cx="37878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6" h="4126" extrusionOk="0">
                      <a:moveTo>
                        <a:pt x="2734" y="0"/>
                      </a:moveTo>
                      <a:cubicBezTo>
                        <a:pt x="2228" y="0"/>
                        <a:pt x="1713" y="187"/>
                        <a:pt x="1295" y="605"/>
                      </a:cubicBezTo>
                      <a:cubicBezTo>
                        <a:pt x="1" y="1899"/>
                        <a:pt x="920" y="4125"/>
                        <a:pt x="2759" y="4125"/>
                      </a:cubicBezTo>
                      <a:cubicBezTo>
                        <a:pt x="3896" y="4113"/>
                        <a:pt x="4815" y="3194"/>
                        <a:pt x="4815" y="2069"/>
                      </a:cubicBezTo>
                      <a:cubicBezTo>
                        <a:pt x="4815" y="824"/>
                        <a:pt x="3795" y="0"/>
                        <a:pt x="2734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87" name="Google Shape;3437;p32"/>
                <p:cNvSpPr/>
                <p:nvPr/>
              </p:nvSpPr>
              <p:spPr>
                <a:xfrm>
                  <a:off x="5444472" y="3642638"/>
                  <a:ext cx="15235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61" extrusionOk="0">
                      <a:moveTo>
                        <a:pt x="1114" y="0"/>
                      </a:moveTo>
                      <a:cubicBezTo>
                        <a:pt x="376" y="0"/>
                        <a:pt x="1" y="895"/>
                        <a:pt x="521" y="1415"/>
                      </a:cubicBezTo>
                      <a:cubicBezTo>
                        <a:pt x="690" y="1584"/>
                        <a:pt x="899" y="1660"/>
                        <a:pt x="1103" y="1660"/>
                      </a:cubicBezTo>
                      <a:cubicBezTo>
                        <a:pt x="1528" y="1660"/>
                        <a:pt x="1936" y="1333"/>
                        <a:pt x="1936" y="835"/>
                      </a:cubicBezTo>
                      <a:cubicBezTo>
                        <a:pt x="1936" y="375"/>
                        <a:pt x="1573" y="0"/>
                        <a:pt x="111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32" name="Google Shape;3438;p32"/>
              <p:cNvGrpSpPr/>
              <p:nvPr/>
            </p:nvGrpSpPr>
            <p:grpSpPr>
              <a:xfrm>
                <a:off x="5540755" y="3544829"/>
                <a:ext cx="37783" cy="32357"/>
                <a:chOff x="5540755" y="3544829"/>
                <a:chExt cx="37783" cy="32357"/>
              </a:xfrm>
            </p:grpSpPr>
            <p:sp>
              <p:nvSpPr>
                <p:cNvPr id="484" name="Google Shape;3439;p32"/>
                <p:cNvSpPr/>
                <p:nvPr/>
              </p:nvSpPr>
              <p:spPr>
                <a:xfrm>
                  <a:off x="5540755" y="3544829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0"/>
                      </a:moveTo>
                      <a:cubicBezTo>
                        <a:pt x="2228" y="0"/>
                        <a:pt x="1713" y="187"/>
                        <a:pt x="1295" y="605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85" name="Google Shape;3440;p32"/>
                <p:cNvSpPr/>
                <p:nvPr/>
              </p:nvSpPr>
              <p:spPr>
                <a:xfrm>
                  <a:off x="5553693" y="3554534"/>
                  <a:ext cx="15235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58" extrusionOk="0">
                      <a:moveTo>
                        <a:pt x="1102" y="0"/>
                      </a:moveTo>
                      <a:cubicBezTo>
                        <a:pt x="364" y="0"/>
                        <a:pt x="1" y="896"/>
                        <a:pt x="521" y="1416"/>
                      </a:cubicBezTo>
                      <a:cubicBezTo>
                        <a:pt x="688" y="1583"/>
                        <a:pt x="894" y="1658"/>
                        <a:pt x="1096" y="1658"/>
                      </a:cubicBezTo>
                      <a:cubicBezTo>
                        <a:pt x="1524" y="1658"/>
                        <a:pt x="1936" y="1324"/>
                        <a:pt x="1936" y="823"/>
                      </a:cubicBezTo>
                      <a:cubicBezTo>
                        <a:pt x="1936" y="363"/>
                        <a:pt x="1561" y="0"/>
                        <a:pt x="1102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33" name="Google Shape;3441;p32"/>
              <p:cNvGrpSpPr/>
              <p:nvPr/>
            </p:nvGrpSpPr>
            <p:grpSpPr>
              <a:xfrm>
                <a:off x="5579293" y="3412107"/>
                <a:ext cx="37776" cy="32357"/>
                <a:chOff x="5579293" y="3412107"/>
                <a:chExt cx="37776" cy="32357"/>
              </a:xfrm>
            </p:grpSpPr>
            <p:sp>
              <p:nvSpPr>
                <p:cNvPr id="482" name="Google Shape;3442;p32"/>
                <p:cNvSpPr/>
                <p:nvPr/>
              </p:nvSpPr>
              <p:spPr>
                <a:xfrm>
                  <a:off x="5579293" y="3412107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0"/>
                      </a:moveTo>
                      <a:cubicBezTo>
                        <a:pt x="2227" y="0"/>
                        <a:pt x="1713" y="187"/>
                        <a:pt x="1294" y="605"/>
                      </a:cubicBezTo>
                      <a:cubicBezTo>
                        <a:pt x="0" y="1900"/>
                        <a:pt x="919" y="4114"/>
                        <a:pt x="2746" y="4114"/>
                      </a:cubicBezTo>
                      <a:cubicBezTo>
                        <a:pt x="3883" y="4114"/>
                        <a:pt x="4802" y="3194"/>
                        <a:pt x="4802" y="2057"/>
                      </a:cubicBezTo>
                      <a:cubicBezTo>
                        <a:pt x="4802" y="821"/>
                        <a:pt x="3788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83" name="Google Shape;3443;p32"/>
                <p:cNvSpPr/>
                <p:nvPr/>
              </p:nvSpPr>
              <p:spPr>
                <a:xfrm>
                  <a:off x="5594418" y="3421812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1"/>
                      </a:moveTo>
                      <a:cubicBezTo>
                        <a:pt x="375" y="1"/>
                        <a:pt x="0" y="363"/>
                        <a:pt x="0" y="823"/>
                      </a:cubicBezTo>
                      <a:cubicBezTo>
                        <a:pt x="0" y="1283"/>
                        <a:pt x="375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3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34" name="Google Shape;3444;p32"/>
              <p:cNvGrpSpPr/>
              <p:nvPr/>
            </p:nvGrpSpPr>
            <p:grpSpPr>
              <a:xfrm>
                <a:off x="5801346" y="3284615"/>
                <a:ext cx="37783" cy="32357"/>
                <a:chOff x="5801346" y="3284615"/>
                <a:chExt cx="37783" cy="32357"/>
              </a:xfrm>
            </p:grpSpPr>
            <p:sp>
              <p:nvSpPr>
                <p:cNvPr id="480" name="Google Shape;3445;p32"/>
                <p:cNvSpPr/>
                <p:nvPr/>
              </p:nvSpPr>
              <p:spPr>
                <a:xfrm>
                  <a:off x="5801346" y="3284615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0"/>
                      </a:moveTo>
                      <a:cubicBezTo>
                        <a:pt x="2228" y="0"/>
                        <a:pt x="1714" y="188"/>
                        <a:pt x="1295" y="606"/>
                      </a:cubicBezTo>
                      <a:cubicBezTo>
                        <a:pt x="1" y="1900"/>
                        <a:pt x="920" y="4114"/>
                        <a:pt x="2759" y="4114"/>
                      </a:cubicBezTo>
                      <a:cubicBezTo>
                        <a:pt x="3884" y="4114"/>
                        <a:pt x="4803" y="3195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81" name="Google Shape;3446;p32"/>
                <p:cNvSpPr/>
                <p:nvPr/>
              </p:nvSpPr>
              <p:spPr>
                <a:xfrm>
                  <a:off x="5816478" y="3294320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35" y="1"/>
                      </a:moveTo>
                      <a:cubicBezTo>
                        <a:pt x="375" y="1"/>
                        <a:pt x="0" y="364"/>
                        <a:pt x="0" y="823"/>
                      </a:cubicBezTo>
                      <a:cubicBezTo>
                        <a:pt x="0" y="1283"/>
                        <a:pt x="375" y="1658"/>
                        <a:pt x="835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4"/>
                        <a:pt x="1283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35" name="Google Shape;3447;p32"/>
              <p:cNvGrpSpPr/>
              <p:nvPr/>
            </p:nvGrpSpPr>
            <p:grpSpPr>
              <a:xfrm>
                <a:off x="5763578" y="3399067"/>
                <a:ext cx="37776" cy="32364"/>
                <a:chOff x="5763578" y="3399067"/>
                <a:chExt cx="37776" cy="32364"/>
              </a:xfrm>
            </p:grpSpPr>
            <p:sp>
              <p:nvSpPr>
                <p:cNvPr id="478" name="Google Shape;3448;p32"/>
                <p:cNvSpPr/>
                <p:nvPr/>
              </p:nvSpPr>
              <p:spPr>
                <a:xfrm>
                  <a:off x="5763578" y="3399067"/>
                  <a:ext cx="37776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5" extrusionOk="0">
                      <a:moveTo>
                        <a:pt x="2732" y="1"/>
                      </a:moveTo>
                      <a:cubicBezTo>
                        <a:pt x="2227" y="1"/>
                        <a:pt x="1713" y="188"/>
                        <a:pt x="1295" y="606"/>
                      </a:cubicBezTo>
                      <a:cubicBezTo>
                        <a:pt x="0" y="1901"/>
                        <a:pt x="920" y="4114"/>
                        <a:pt x="2746" y="4114"/>
                      </a:cubicBezTo>
                      <a:cubicBezTo>
                        <a:pt x="3884" y="4114"/>
                        <a:pt x="4803" y="3195"/>
                        <a:pt x="4803" y="2058"/>
                      </a:cubicBezTo>
                      <a:cubicBezTo>
                        <a:pt x="4803" y="822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79" name="Google Shape;3449;p32"/>
                <p:cNvSpPr/>
                <p:nvPr/>
              </p:nvSpPr>
              <p:spPr>
                <a:xfrm>
                  <a:off x="5776516" y="3408780"/>
                  <a:ext cx="15235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58" extrusionOk="0">
                      <a:moveTo>
                        <a:pt x="1101" y="0"/>
                      </a:moveTo>
                      <a:cubicBezTo>
                        <a:pt x="364" y="0"/>
                        <a:pt x="1" y="895"/>
                        <a:pt x="521" y="1416"/>
                      </a:cubicBezTo>
                      <a:cubicBezTo>
                        <a:pt x="688" y="1583"/>
                        <a:pt x="894" y="1657"/>
                        <a:pt x="1096" y="1657"/>
                      </a:cubicBezTo>
                      <a:cubicBezTo>
                        <a:pt x="1524" y="1657"/>
                        <a:pt x="1936" y="1324"/>
                        <a:pt x="1936" y="823"/>
                      </a:cubicBezTo>
                      <a:cubicBezTo>
                        <a:pt x="1936" y="363"/>
                        <a:pt x="1561" y="0"/>
                        <a:pt x="110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36" name="Google Shape;3450;p32"/>
              <p:cNvGrpSpPr/>
              <p:nvPr/>
            </p:nvGrpSpPr>
            <p:grpSpPr>
              <a:xfrm>
                <a:off x="5395858" y="3230952"/>
                <a:ext cx="37776" cy="32364"/>
                <a:chOff x="5395858" y="3230952"/>
                <a:chExt cx="37776" cy="32364"/>
              </a:xfrm>
            </p:grpSpPr>
            <p:sp>
              <p:nvSpPr>
                <p:cNvPr id="476" name="Google Shape;3451;p32"/>
                <p:cNvSpPr/>
                <p:nvPr/>
              </p:nvSpPr>
              <p:spPr>
                <a:xfrm>
                  <a:off x="5395858" y="3230952"/>
                  <a:ext cx="37776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5" extrusionOk="0">
                      <a:moveTo>
                        <a:pt x="2732" y="1"/>
                      </a:moveTo>
                      <a:cubicBezTo>
                        <a:pt x="2227" y="1"/>
                        <a:pt x="1713" y="188"/>
                        <a:pt x="1295" y="606"/>
                      </a:cubicBezTo>
                      <a:cubicBezTo>
                        <a:pt x="0" y="1901"/>
                        <a:pt x="920" y="4114"/>
                        <a:pt x="2746" y="4114"/>
                      </a:cubicBezTo>
                      <a:cubicBezTo>
                        <a:pt x="3883" y="4114"/>
                        <a:pt x="4803" y="3195"/>
                        <a:pt x="4803" y="2058"/>
                      </a:cubicBezTo>
                      <a:cubicBezTo>
                        <a:pt x="4803" y="822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77" name="Google Shape;3452;p32"/>
                <p:cNvSpPr/>
                <p:nvPr/>
              </p:nvSpPr>
              <p:spPr>
                <a:xfrm>
                  <a:off x="5408702" y="3240571"/>
                  <a:ext cx="15227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61" extrusionOk="0">
                      <a:moveTo>
                        <a:pt x="1113" y="0"/>
                      </a:moveTo>
                      <a:cubicBezTo>
                        <a:pt x="375" y="0"/>
                        <a:pt x="0" y="895"/>
                        <a:pt x="521" y="1416"/>
                      </a:cubicBezTo>
                      <a:cubicBezTo>
                        <a:pt x="690" y="1585"/>
                        <a:pt x="898" y="1660"/>
                        <a:pt x="1103" y="1660"/>
                      </a:cubicBezTo>
                      <a:cubicBezTo>
                        <a:pt x="1528" y="1660"/>
                        <a:pt x="1936" y="1333"/>
                        <a:pt x="1936" y="835"/>
                      </a:cubicBezTo>
                      <a:cubicBezTo>
                        <a:pt x="1936" y="375"/>
                        <a:pt x="1561" y="0"/>
                        <a:pt x="111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37" name="Google Shape;3453;p32"/>
              <p:cNvGrpSpPr/>
              <p:nvPr/>
            </p:nvGrpSpPr>
            <p:grpSpPr>
              <a:xfrm>
                <a:off x="5264088" y="3188237"/>
                <a:ext cx="37776" cy="32357"/>
                <a:chOff x="5264088" y="3188237"/>
                <a:chExt cx="37776" cy="32357"/>
              </a:xfrm>
            </p:grpSpPr>
            <p:sp>
              <p:nvSpPr>
                <p:cNvPr id="474" name="Google Shape;3454;p32"/>
                <p:cNvSpPr/>
                <p:nvPr/>
              </p:nvSpPr>
              <p:spPr>
                <a:xfrm>
                  <a:off x="5264088" y="3188237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0"/>
                      </a:moveTo>
                      <a:cubicBezTo>
                        <a:pt x="2227" y="0"/>
                        <a:pt x="1713" y="188"/>
                        <a:pt x="1295" y="606"/>
                      </a:cubicBezTo>
                      <a:cubicBezTo>
                        <a:pt x="0" y="1900"/>
                        <a:pt x="920" y="4114"/>
                        <a:pt x="2746" y="4114"/>
                      </a:cubicBezTo>
                      <a:cubicBezTo>
                        <a:pt x="3883" y="4114"/>
                        <a:pt x="4803" y="3195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75" name="Google Shape;3455;p32"/>
                <p:cNvSpPr/>
                <p:nvPr/>
              </p:nvSpPr>
              <p:spPr>
                <a:xfrm>
                  <a:off x="5279212" y="3197943"/>
                  <a:ext cx="13048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9" extrusionOk="0">
                      <a:moveTo>
                        <a:pt x="823" y="1"/>
                      </a:moveTo>
                      <a:cubicBezTo>
                        <a:pt x="364" y="1"/>
                        <a:pt x="1" y="376"/>
                        <a:pt x="1" y="823"/>
                      </a:cubicBezTo>
                      <a:cubicBezTo>
                        <a:pt x="1" y="1283"/>
                        <a:pt x="364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76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38" name="Google Shape;3456;p32"/>
              <p:cNvGrpSpPr/>
              <p:nvPr/>
            </p:nvGrpSpPr>
            <p:grpSpPr>
              <a:xfrm>
                <a:off x="5585758" y="3237425"/>
                <a:ext cx="37878" cy="32357"/>
                <a:chOff x="5585758" y="3237425"/>
                <a:chExt cx="37878" cy="32357"/>
              </a:xfrm>
            </p:grpSpPr>
            <p:sp>
              <p:nvSpPr>
                <p:cNvPr id="472" name="Google Shape;3457;p32"/>
                <p:cNvSpPr/>
                <p:nvPr/>
              </p:nvSpPr>
              <p:spPr>
                <a:xfrm>
                  <a:off x="5585758" y="3237425"/>
                  <a:ext cx="37878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6" h="4114" extrusionOk="0">
                      <a:moveTo>
                        <a:pt x="2744" y="0"/>
                      </a:moveTo>
                      <a:cubicBezTo>
                        <a:pt x="2240" y="0"/>
                        <a:pt x="1725" y="188"/>
                        <a:pt x="1307" y="606"/>
                      </a:cubicBezTo>
                      <a:cubicBezTo>
                        <a:pt x="1" y="1900"/>
                        <a:pt x="920" y="4114"/>
                        <a:pt x="2759" y="4114"/>
                      </a:cubicBezTo>
                      <a:cubicBezTo>
                        <a:pt x="3896" y="4114"/>
                        <a:pt x="4815" y="3195"/>
                        <a:pt x="4815" y="2057"/>
                      </a:cubicBezTo>
                      <a:cubicBezTo>
                        <a:pt x="4815" y="821"/>
                        <a:pt x="3801" y="0"/>
                        <a:pt x="2744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73" name="Google Shape;3458;p32"/>
                <p:cNvSpPr/>
                <p:nvPr/>
              </p:nvSpPr>
              <p:spPr>
                <a:xfrm>
                  <a:off x="5598696" y="3247130"/>
                  <a:ext cx="15235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59" extrusionOk="0">
                      <a:moveTo>
                        <a:pt x="1114" y="1"/>
                      </a:moveTo>
                      <a:cubicBezTo>
                        <a:pt x="376" y="1"/>
                        <a:pt x="1" y="896"/>
                        <a:pt x="521" y="1416"/>
                      </a:cubicBezTo>
                      <a:cubicBezTo>
                        <a:pt x="692" y="1583"/>
                        <a:pt x="899" y="1658"/>
                        <a:pt x="1102" y="1658"/>
                      </a:cubicBezTo>
                      <a:cubicBezTo>
                        <a:pt x="1529" y="1658"/>
                        <a:pt x="1936" y="1324"/>
                        <a:pt x="1936" y="823"/>
                      </a:cubicBezTo>
                      <a:cubicBezTo>
                        <a:pt x="1936" y="376"/>
                        <a:pt x="1573" y="1"/>
                        <a:pt x="111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39" name="Google Shape;3459;p32"/>
              <p:cNvGrpSpPr/>
              <p:nvPr/>
            </p:nvGrpSpPr>
            <p:grpSpPr>
              <a:xfrm>
                <a:off x="4874196" y="3291088"/>
                <a:ext cx="37878" cy="32451"/>
                <a:chOff x="4874196" y="3291088"/>
                <a:chExt cx="37878" cy="32451"/>
              </a:xfrm>
            </p:grpSpPr>
            <p:sp>
              <p:nvSpPr>
                <p:cNvPr id="470" name="Google Shape;3460;p32"/>
                <p:cNvSpPr/>
                <p:nvPr/>
              </p:nvSpPr>
              <p:spPr>
                <a:xfrm>
                  <a:off x="4874196" y="3291088"/>
                  <a:ext cx="37878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6" h="4126" extrusionOk="0">
                      <a:moveTo>
                        <a:pt x="2739" y="0"/>
                      </a:moveTo>
                      <a:cubicBezTo>
                        <a:pt x="2233" y="0"/>
                        <a:pt x="1717" y="188"/>
                        <a:pt x="1295" y="605"/>
                      </a:cubicBezTo>
                      <a:cubicBezTo>
                        <a:pt x="1" y="1900"/>
                        <a:pt x="920" y="4126"/>
                        <a:pt x="2759" y="4126"/>
                      </a:cubicBezTo>
                      <a:cubicBezTo>
                        <a:pt x="3884" y="4113"/>
                        <a:pt x="4803" y="3206"/>
                        <a:pt x="4815" y="2069"/>
                      </a:cubicBezTo>
                      <a:cubicBezTo>
                        <a:pt x="4815" y="824"/>
                        <a:pt x="3800" y="0"/>
                        <a:pt x="2739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71" name="Google Shape;3461;p32"/>
                <p:cNvSpPr/>
                <p:nvPr/>
              </p:nvSpPr>
              <p:spPr>
                <a:xfrm>
                  <a:off x="4889328" y="3300793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5" y="0"/>
                        <a:pt x="0" y="375"/>
                        <a:pt x="0" y="835"/>
                      </a:cubicBezTo>
                      <a:cubicBezTo>
                        <a:pt x="0" y="1283"/>
                        <a:pt x="375" y="1658"/>
                        <a:pt x="835" y="1658"/>
                      </a:cubicBezTo>
                      <a:cubicBezTo>
                        <a:pt x="1295" y="1658"/>
                        <a:pt x="1657" y="1283"/>
                        <a:pt x="1657" y="835"/>
                      </a:cubicBezTo>
                      <a:cubicBezTo>
                        <a:pt x="1657" y="375"/>
                        <a:pt x="1295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40" name="Google Shape;3462;p32"/>
              <p:cNvGrpSpPr/>
              <p:nvPr/>
            </p:nvGrpSpPr>
            <p:grpSpPr>
              <a:xfrm>
                <a:off x="5197770" y="3785466"/>
                <a:ext cx="37783" cy="32427"/>
                <a:chOff x="5197770" y="3785466"/>
                <a:chExt cx="37783" cy="32427"/>
              </a:xfrm>
            </p:grpSpPr>
            <p:sp>
              <p:nvSpPr>
                <p:cNvPr id="468" name="Google Shape;3463;p32"/>
                <p:cNvSpPr/>
                <p:nvPr/>
              </p:nvSpPr>
              <p:spPr>
                <a:xfrm>
                  <a:off x="5197770" y="3785466"/>
                  <a:ext cx="37783" cy="32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23" extrusionOk="0">
                      <a:moveTo>
                        <a:pt x="2738" y="1"/>
                      </a:moveTo>
                      <a:cubicBezTo>
                        <a:pt x="2232" y="1"/>
                        <a:pt x="1715" y="190"/>
                        <a:pt x="1295" y="614"/>
                      </a:cubicBezTo>
                      <a:cubicBezTo>
                        <a:pt x="1" y="1909"/>
                        <a:pt x="908" y="4122"/>
                        <a:pt x="2747" y="4122"/>
                      </a:cubicBezTo>
                      <a:cubicBezTo>
                        <a:pt x="3884" y="4122"/>
                        <a:pt x="4803" y="3203"/>
                        <a:pt x="4803" y="2066"/>
                      </a:cubicBezTo>
                      <a:cubicBezTo>
                        <a:pt x="4803" y="824"/>
                        <a:pt x="3793" y="1"/>
                        <a:pt x="2738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69" name="Google Shape;3464;p32"/>
                <p:cNvSpPr/>
                <p:nvPr/>
              </p:nvSpPr>
              <p:spPr>
                <a:xfrm>
                  <a:off x="5212808" y="3795148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5" y="0"/>
                        <a:pt x="0" y="375"/>
                        <a:pt x="0" y="835"/>
                      </a:cubicBezTo>
                      <a:cubicBezTo>
                        <a:pt x="0" y="1294"/>
                        <a:pt x="375" y="1657"/>
                        <a:pt x="835" y="1657"/>
                      </a:cubicBezTo>
                      <a:cubicBezTo>
                        <a:pt x="1295" y="1657"/>
                        <a:pt x="1657" y="1294"/>
                        <a:pt x="1657" y="835"/>
                      </a:cubicBezTo>
                      <a:cubicBezTo>
                        <a:pt x="1657" y="375"/>
                        <a:pt x="1295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41" name="Google Shape;3465;p32"/>
              <p:cNvGrpSpPr/>
              <p:nvPr/>
            </p:nvGrpSpPr>
            <p:grpSpPr>
              <a:xfrm>
                <a:off x="5177699" y="3492117"/>
                <a:ext cx="37776" cy="32357"/>
                <a:chOff x="5177699" y="3492117"/>
                <a:chExt cx="37776" cy="32357"/>
              </a:xfrm>
            </p:grpSpPr>
            <p:sp>
              <p:nvSpPr>
                <p:cNvPr id="466" name="Google Shape;3466;p32"/>
                <p:cNvSpPr/>
                <p:nvPr/>
              </p:nvSpPr>
              <p:spPr>
                <a:xfrm>
                  <a:off x="5177699" y="3492117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6" y="1"/>
                      </a:moveTo>
                      <a:cubicBezTo>
                        <a:pt x="2232" y="1"/>
                        <a:pt x="1717" y="188"/>
                        <a:pt x="1295" y="606"/>
                      </a:cubicBezTo>
                      <a:cubicBezTo>
                        <a:pt x="1" y="1900"/>
                        <a:pt x="920" y="4114"/>
                        <a:pt x="2746" y="4114"/>
                      </a:cubicBezTo>
                      <a:cubicBezTo>
                        <a:pt x="3884" y="4114"/>
                        <a:pt x="4803" y="3195"/>
                        <a:pt x="4803" y="2070"/>
                      </a:cubicBezTo>
                      <a:cubicBezTo>
                        <a:pt x="4803" y="824"/>
                        <a:pt x="3793" y="1"/>
                        <a:pt x="273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67" name="Google Shape;3467;p32"/>
                <p:cNvSpPr/>
                <p:nvPr/>
              </p:nvSpPr>
              <p:spPr>
                <a:xfrm>
                  <a:off x="5192823" y="3501823"/>
                  <a:ext cx="13048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9" extrusionOk="0">
                      <a:moveTo>
                        <a:pt x="823" y="1"/>
                      </a:moveTo>
                      <a:cubicBezTo>
                        <a:pt x="376" y="1"/>
                        <a:pt x="1" y="364"/>
                        <a:pt x="1" y="823"/>
                      </a:cubicBezTo>
                      <a:cubicBezTo>
                        <a:pt x="1" y="1283"/>
                        <a:pt x="376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4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42" name="Google Shape;3468;p32"/>
              <p:cNvGrpSpPr/>
              <p:nvPr/>
            </p:nvGrpSpPr>
            <p:grpSpPr>
              <a:xfrm>
                <a:off x="5349431" y="3622346"/>
                <a:ext cx="37870" cy="32380"/>
                <a:chOff x="5349431" y="3622346"/>
                <a:chExt cx="37870" cy="32380"/>
              </a:xfrm>
            </p:grpSpPr>
            <p:sp>
              <p:nvSpPr>
                <p:cNvPr id="464" name="Google Shape;3469;p32"/>
                <p:cNvSpPr/>
                <p:nvPr/>
              </p:nvSpPr>
              <p:spPr>
                <a:xfrm>
                  <a:off x="5349431" y="3622346"/>
                  <a:ext cx="37870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5" h="4117" extrusionOk="0">
                      <a:moveTo>
                        <a:pt x="2740" y="0"/>
                      </a:moveTo>
                      <a:cubicBezTo>
                        <a:pt x="2232" y="0"/>
                        <a:pt x="1714" y="189"/>
                        <a:pt x="1295" y="608"/>
                      </a:cubicBezTo>
                      <a:cubicBezTo>
                        <a:pt x="0" y="1903"/>
                        <a:pt x="920" y="4116"/>
                        <a:pt x="2758" y="4116"/>
                      </a:cubicBezTo>
                      <a:cubicBezTo>
                        <a:pt x="3883" y="4116"/>
                        <a:pt x="4815" y="3197"/>
                        <a:pt x="4815" y="2060"/>
                      </a:cubicBezTo>
                      <a:cubicBezTo>
                        <a:pt x="4815" y="817"/>
                        <a:pt x="3798" y="0"/>
                        <a:pt x="274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65" name="Google Shape;3470;p32"/>
                <p:cNvSpPr/>
                <p:nvPr/>
              </p:nvSpPr>
              <p:spPr>
                <a:xfrm>
                  <a:off x="5362369" y="3632075"/>
                  <a:ext cx="15227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58" extrusionOk="0">
                      <a:moveTo>
                        <a:pt x="1134" y="0"/>
                      </a:moveTo>
                      <a:cubicBezTo>
                        <a:pt x="1127" y="0"/>
                        <a:pt x="1120" y="0"/>
                        <a:pt x="1113" y="0"/>
                      </a:cubicBezTo>
                      <a:cubicBezTo>
                        <a:pt x="363" y="0"/>
                        <a:pt x="0" y="883"/>
                        <a:pt x="521" y="1416"/>
                      </a:cubicBezTo>
                      <a:cubicBezTo>
                        <a:pt x="691" y="1583"/>
                        <a:pt x="899" y="1657"/>
                        <a:pt x="1101" y="1657"/>
                      </a:cubicBezTo>
                      <a:cubicBezTo>
                        <a:pt x="1529" y="1657"/>
                        <a:pt x="1936" y="1324"/>
                        <a:pt x="1936" y="823"/>
                      </a:cubicBezTo>
                      <a:cubicBezTo>
                        <a:pt x="1936" y="370"/>
                        <a:pt x="1573" y="0"/>
                        <a:pt x="113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43" name="Google Shape;3471;p32"/>
              <p:cNvGrpSpPr/>
              <p:nvPr/>
            </p:nvGrpSpPr>
            <p:grpSpPr>
              <a:xfrm>
                <a:off x="5068855" y="3563980"/>
                <a:ext cx="53954" cy="46223"/>
                <a:chOff x="5068855" y="3563980"/>
                <a:chExt cx="53954" cy="46223"/>
              </a:xfrm>
            </p:grpSpPr>
            <p:sp>
              <p:nvSpPr>
                <p:cNvPr id="462" name="Google Shape;3472;p32"/>
                <p:cNvSpPr/>
                <p:nvPr/>
              </p:nvSpPr>
              <p:spPr>
                <a:xfrm>
                  <a:off x="5068855" y="3563980"/>
                  <a:ext cx="53954" cy="462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0" h="5877" extrusionOk="0">
                      <a:moveTo>
                        <a:pt x="3909" y="0"/>
                      </a:moveTo>
                      <a:cubicBezTo>
                        <a:pt x="3187" y="0"/>
                        <a:pt x="2451" y="269"/>
                        <a:pt x="1852" y="868"/>
                      </a:cubicBezTo>
                      <a:cubicBezTo>
                        <a:pt x="1" y="2719"/>
                        <a:pt x="1307" y="5876"/>
                        <a:pt x="3920" y="5876"/>
                      </a:cubicBezTo>
                      <a:cubicBezTo>
                        <a:pt x="5541" y="5876"/>
                        <a:pt x="6848" y="4558"/>
                        <a:pt x="6860" y="2937"/>
                      </a:cubicBezTo>
                      <a:cubicBezTo>
                        <a:pt x="6860" y="1170"/>
                        <a:pt x="5416" y="0"/>
                        <a:pt x="3909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63" name="Google Shape;3473;p32"/>
                <p:cNvSpPr/>
                <p:nvPr/>
              </p:nvSpPr>
              <p:spPr>
                <a:xfrm>
                  <a:off x="5086268" y="3573654"/>
                  <a:ext cx="26835" cy="268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2" h="3413" extrusionOk="0">
                      <a:moveTo>
                        <a:pt x="1706" y="1"/>
                      </a:moveTo>
                      <a:cubicBezTo>
                        <a:pt x="763" y="1"/>
                        <a:pt x="1" y="763"/>
                        <a:pt x="1" y="1707"/>
                      </a:cubicBezTo>
                      <a:cubicBezTo>
                        <a:pt x="1" y="2650"/>
                        <a:pt x="763" y="3412"/>
                        <a:pt x="1706" y="3412"/>
                      </a:cubicBezTo>
                      <a:cubicBezTo>
                        <a:pt x="2650" y="3412"/>
                        <a:pt x="3412" y="2650"/>
                        <a:pt x="3412" y="1707"/>
                      </a:cubicBezTo>
                      <a:cubicBezTo>
                        <a:pt x="3412" y="763"/>
                        <a:pt x="2650" y="1"/>
                        <a:pt x="1706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44" name="Google Shape;3474;p32"/>
              <p:cNvGrpSpPr/>
              <p:nvPr/>
            </p:nvGrpSpPr>
            <p:grpSpPr>
              <a:xfrm>
                <a:off x="5037654" y="3392507"/>
                <a:ext cx="37870" cy="32451"/>
                <a:chOff x="5037654" y="3392507"/>
                <a:chExt cx="37870" cy="32451"/>
              </a:xfrm>
            </p:grpSpPr>
            <p:sp>
              <p:nvSpPr>
                <p:cNvPr id="460" name="Google Shape;3475;p32"/>
                <p:cNvSpPr/>
                <p:nvPr/>
              </p:nvSpPr>
              <p:spPr>
                <a:xfrm>
                  <a:off x="5037654" y="3392507"/>
                  <a:ext cx="37870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5" h="4126" extrusionOk="0">
                      <a:moveTo>
                        <a:pt x="2742" y="1"/>
                      </a:moveTo>
                      <a:cubicBezTo>
                        <a:pt x="2238" y="1"/>
                        <a:pt x="1724" y="188"/>
                        <a:pt x="1307" y="606"/>
                      </a:cubicBezTo>
                      <a:cubicBezTo>
                        <a:pt x="0" y="1912"/>
                        <a:pt x="919" y="4126"/>
                        <a:pt x="2758" y="4126"/>
                      </a:cubicBezTo>
                      <a:cubicBezTo>
                        <a:pt x="3895" y="4114"/>
                        <a:pt x="4815" y="3194"/>
                        <a:pt x="4815" y="2069"/>
                      </a:cubicBezTo>
                      <a:cubicBezTo>
                        <a:pt x="4815" y="824"/>
                        <a:pt x="3799" y="1"/>
                        <a:pt x="274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61" name="Google Shape;3476;p32"/>
                <p:cNvSpPr/>
                <p:nvPr/>
              </p:nvSpPr>
              <p:spPr>
                <a:xfrm>
                  <a:off x="5050592" y="3402213"/>
                  <a:ext cx="15227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61" extrusionOk="0">
                      <a:moveTo>
                        <a:pt x="1113" y="1"/>
                      </a:moveTo>
                      <a:cubicBezTo>
                        <a:pt x="375" y="1"/>
                        <a:pt x="0" y="896"/>
                        <a:pt x="520" y="1416"/>
                      </a:cubicBezTo>
                      <a:cubicBezTo>
                        <a:pt x="689" y="1585"/>
                        <a:pt x="898" y="1661"/>
                        <a:pt x="1103" y="1661"/>
                      </a:cubicBezTo>
                      <a:cubicBezTo>
                        <a:pt x="1528" y="1661"/>
                        <a:pt x="1936" y="1333"/>
                        <a:pt x="1936" y="835"/>
                      </a:cubicBezTo>
                      <a:cubicBezTo>
                        <a:pt x="1936" y="376"/>
                        <a:pt x="1573" y="1"/>
                        <a:pt x="111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45" name="Google Shape;3477;p32"/>
              <p:cNvGrpSpPr/>
              <p:nvPr/>
            </p:nvGrpSpPr>
            <p:grpSpPr>
              <a:xfrm>
                <a:off x="5456560" y="3368629"/>
                <a:ext cx="37870" cy="32451"/>
                <a:chOff x="5456560" y="3368629"/>
                <a:chExt cx="37870" cy="32451"/>
              </a:xfrm>
            </p:grpSpPr>
            <p:sp>
              <p:nvSpPr>
                <p:cNvPr id="458" name="Google Shape;3478;p32"/>
                <p:cNvSpPr/>
                <p:nvPr/>
              </p:nvSpPr>
              <p:spPr>
                <a:xfrm>
                  <a:off x="5456560" y="3368629"/>
                  <a:ext cx="37870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5" h="4126" extrusionOk="0">
                      <a:moveTo>
                        <a:pt x="2742" y="0"/>
                      </a:moveTo>
                      <a:cubicBezTo>
                        <a:pt x="2238" y="0"/>
                        <a:pt x="1724" y="187"/>
                        <a:pt x="1307" y="605"/>
                      </a:cubicBezTo>
                      <a:cubicBezTo>
                        <a:pt x="0" y="1912"/>
                        <a:pt x="920" y="4125"/>
                        <a:pt x="2758" y="4125"/>
                      </a:cubicBezTo>
                      <a:cubicBezTo>
                        <a:pt x="3895" y="4113"/>
                        <a:pt x="4815" y="3194"/>
                        <a:pt x="4815" y="2069"/>
                      </a:cubicBezTo>
                      <a:cubicBezTo>
                        <a:pt x="4815" y="824"/>
                        <a:pt x="3800" y="0"/>
                        <a:pt x="274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59" name="Google Shape;3479;p32"/>
                <p:cNvSpPr/>
                <p:nvPr/>
              </p:nvSpPr>
              <p:spPr>
                <a:xfrm>
                  <a:off x="5469498" y="3378334"/>
                  <a:ext cx="15227" cy="130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61" extrusionOk="0">
                      <a:moveTo>
                        <a:pt x="1113" y="0"/>
                      </a:moveTo>
                      <a:cubicBezTo>
                        <a:pt x="375" y="0"/>
                        <a:pt x="0" y="895"/>
                        <a:pt x="520" y="1416"/>
                      </a:cubicBezTo>
                      <a:cubicBezTo>
                        <a:pt x="693" y="1585"/>
                        <a:pt x="903" y="1660"/>
                        <a:pt x="1108" y="1660"/>
                      </a:cubicBezTo>
                      <a:cubicBezTo>
                        <a:pt x="1533" y="1660"/>
                        <a:pt x="1936" y="1333"/>
                        <a:pt x="1936" y="835"/>
                      </a:cubicBezTo>
                      <a:cubicBezTo>
                        <a:pt x="1936" y="375"/>
                        <a:pt x="1573" y="0"/>
                        <a:pt x="111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46" name="Google Shape;3480;p32"/>
              <p:cNvGrpSpPr/>
              <p:nvPr/>
            </p:nvGrpSpPr>
            <p:grpSpPr>
              <a:xfrm>
                <a:off x="4755749" y="3501516"/>
                <a:ext cx="46246" cy="39608"/>
                <a:chOff x="4755749" y="3501516"/>
                <a:chExt cx="46246" cy="39608"/>
              </a:xfrm>
            </p:grpSpPr>
            <p:sp>
              <p:nvSpPr>
                <p:cNvPr id="456" name="Google Shape;3481;p32"/>
                <p:cNvSpPr/>
                <p:nvPr/>
              </p:nvSpPr>
              <p:spPr>
                <a:xfrm>
                  <a:off x="4755749" y="3501516"/>
                  <a:ext cx="46246" cy="39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0" h="5036" extrusionOk="0">
                      <a:moveTo>
                        <a:pt x="3345" y="0"/>
                      </a:moveTo>
                      <a:cubicBezTo>
                        <a:pt x="2727" y="0"/>
                        <a:pt x="2097" y="229"/>
                        <a:pt x="1585" y="741"/>
                      </a:cubicBezTo>
                      <a:cubicBezTo>
                        <a:pt x="0" y="2326"/>
                        <a:pt x="1125" y="5036"/>
                        <a:pt x="3363" y="5036"/>
                      </a:cubicBezTo>
                      <a:cubicBezTo>
                        <a:pt x="4754" y="5036"/>
                        <a:pt x="5879" y="3911"/>
                        <a:pt x="5879" y="2520"/>
                      </a:cubicBezTo>
                      <a:cubicBezTo>
                        <a:pt x="5879" y="1005"/>
                        <a:pt x="4638" y="0"/>
                        <a:pt x="334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57" name="Google Shape;3482;p32"/>
                <p:cNvSpPr/>
                <p:nvPr/>
              </p:nvSpPr>
              <p:spPr>
                <a:xfrm>
                  <a:off x="4768687" y="3511245"/>
                  <a:ext cx="23697" cy="202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3" h="2571" extrusionOk="0">
                      <a:moveTo>
                        <a:pt x="1718" y="0"/>
                      </a:moveTo>
                      <a:cubicBezTo>
                        <a:pt x="569" y="0"/>
                        <a:pt x="0" y="1379"/>
                        <a:pt x="811" y="2190"/>
                      </a:cubicBezTo>
                      <a:cubicBezTo>
                        <a:pt x="1074" y="2453"/>
                        <a:pt x="1398" y="2571"/>
                        <a:pt x="1715" y="2571"/>
                      </a:cubicBezTo>
                      <a:cubicBezTo>
                        <a:pt x="2377" y="2571"/>
                        <a:pt x="3013" y="2059"/>
                        <a:pt x="3013" y="1283"/>
                      </a:cubicBezTo>
                      <a:cubicBezTo>
                        <a:pt x="3013" y="581"/>
                        <a:pt x="2432" y="0"/>
                        <a:pt x="1718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47" name="Google Shape;3483;p32"/>
              <p:cNvGrpSpPr/>
              <p:nvPr/>
            </p:nvGrpSpPr>
            <p:grpSpPr>
              <a:xfrm>
                <a:off x="4681346" y="3485582"/>
                <a:ext cx="37783" cy="32427"/>
                <a:chOff x="4681346" y="3485582"/>
                <a:chExt cx="37783" cy="32427"/>
              </a:xfrm>
            </p:grpSpPr>
            <p:sp>
              <p:nvSpPr>
                <p:cNvPr id="454" name="Google Shape;3484;p32"/>
                <p:cNvSpPr/>
                <p:nvPr/>
              </p:nvSpPr>
              <p:spPr>
                <a:xfrm>
                  <a:off x="4681346" y="3485582"/>
                  <a:ext cx="37783" cy="32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23" extrusionOk="0">
                      <a:moveTo>
                        <a:pt x="2738" y="1"/>
                      </a:moveTo>
                      <a:cubicBezTo>
                        <a:pt x="2231" y="1"/>
                        <a:pt x="1715" y="191"/>
                        <a:pt x="1295" y="614"/>
                      </a:cubicBezTo>
                      <a:cubicBezTo>
                        <a:pt x="1" y="1909"/>
                        <a:pt x="920" y="4122"/>
                        <a:pt x="2747" y="4122"/>
                      </a:cubicBezTo>
                      <a:cubicBezTo>
                        <a:pt x="3884" y="4122"/>
                        <a:pt x="4803" y="3203"/>
                        <a:pt x="4803" y="2066"/>
                      </a:cubicBezTo>
                      <a:cubicBezTo>
                        <a:pt x="4803" y="824"/>
                        <a:pt x="3793" y="1"/>
                        <a:pt x="2738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55" name="Google Shape;3485;p32"/>
                <p:cNvSpPr/>
                <p:nvPr/>
              </p:nvSpPr>
              <p:spPr>
                <a:xfrm>
                  <a:off x="4696479" y="3495263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0"/>
                      </a:moveTo>
                      <a:cubicBezTo>
                        <a:pt x="363" y="0"/>
                        <a:pt x="0" y="375"/>
                        <a:pt x="0" y="835"/>
                      </a:cubicBezTo>
                      <a:cubicBezTo>
                        <a:pt x="0" y="1295"/>
                        <a:pt x="363" y="1657"/>
                        <a:pt x="823" y="1657"/>
                      </a:cubicBezTo>
                      <a:cubicBezTo>
                        <a:pt x="1282" y="1657"/>
                        <a:pt x="1657" y="1295"/>
                        <a:pt x="1657" y="835"/>
                      </a:cubicBezTo>
                      <a:cubicBezTo>
                        <a:pt x="1657" y="375"/>
                        <a:pt x="1282" y="0"/>
                        <a:pt x="82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48" name="Google Shape;3486;p32"/>
              <p:cNvGrpSpPr/>
              <p:nvPr/>
            </p:nvGrpSpPr>
            <p:grpSpPr>
              <a:xfrm>
                <a:off x="4767067" y="3291088"/>
                <a:ext cx="37878" cy="32451"/>
                <a:chOff x="4767067" y="3291088"/>
                <a:chExt cx="37878" cy="32451"/>
              </a:xfrm>
            </p:grpSpPr>
            <p:sp>
              <p:nvSpPr>
                <p:cNvPr id="452" name="Google Shape;3487;p32"/>
                <p:cNvSpPr/>
                <p:nvPr/>
              </p:nvSpPr>
              <p:spPr>
                <a:xfrm>
                  <a:off x="4767067" y="3291088"/>
                  <a:ext cx="37878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6" h="4126" extrusionOk="0">
                      <a:moveTo>
                        <a:pt x="2739" y="0"/>
                      </a:moveTo>
                      <a:cubicBezTo>
                        <a:pt x="2233" y="0"/>
                        <a:pt x="1717" y="188"/>
                        <a:pt x="1295" y="605"/>
                      </a:cubicBezTo>
                      <a:cubicBezTo>
                        <a:pt x="1" y="1900"/>
                        <a:pt x="920" y="4126"/>
                        <a:pt x="2759" y="4126"/>
                      </a:cubicBezTo>
                      <a:cubicBezTo>
                        <a:pt x="3884" y="4113"/>
                        <a:pt x="4803" y="3206"/>
                        <a:pt x="4815" y="2069"/>
                      </a:cubicBezTo>
                      <a:cubicBezTo>
                        <a:pt x="4815" y="824"/>
                        <a:pt x="3800" y="0"/>
                        <a:pt x="2739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53" name="Google Shape;3488;p32"/>
                <p:cNvSpPr/>
                <p:nvPr/>
              </p:nvSpPr>
              <p:spPr>
                <a:xfrm>
                  <a:off x="4780036" y="3300888"/>
                  <a:ext cx="15203" cy="130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3" h="1654" extrusionOk="0">
                      <a:moveTo>
                        <a:pt x="1131" y="0"/>
                      </a:moveTo>
                      <a:cubicBezTo>
                        <a:pt x="1124" y="0"/>
                        <a:pt x="1117" y="0"/>
                        <a:pt x="1110" y="1"/>
                      </a:cubicBezTo>
                      <a:cubicBezTo>
                        <a:pt x="1105" y="0"/>
                        <a:pt x="1100" y="0"/>
                        <a:pt x="1095" y="0"/>
                      </a:cubicBezTo>
                      <a:cubicBezTo>
                        <a:pt x="367" y="0"/>
                        <a:pt x="0" y="887"/>
                        <a:pt x="517" y="1404"/>
                      </a:cubicBezTo>
                      <a:cubicBezTo>
                        <a:pt x="686" y="1577"/>
                        <a:pt x="895" y="1654"/>
                        <a:pt x="1100" y="1654"/>
                      </a:cubicBezTo>
                      <a:cubicBezTo>
                        <a:pt x="1525" y="1654"/>
                        <a:pt x="1932" y="1321"/>
                        <a:pt x="1932" y="823"/>
                      </a:cubicBezTo>
                      <a:cubicBezTo>
                        <a:pt x="1932" y="371"/>
                        <a:pt x="1569" y="0"/>
                        <a:pt x="113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49" name="Google Shape;3489;p32"/>
              <p:cNvGrpSpPr/>
              <p:nvPr/>
            </p:nvGrpSpPr>
            <p:grpSpPr>
              <a:xfrm>
                <a:off x="4687819" y="3405539"/>
                <a:ext cx="37776" cy="32451"/>
                <a:chOff x="4687819" y="3405539"/>
                <a:chExt cx="37776" cy="32451"/>
              </a:xfrm>
            </p:grpSpPr>
            <p:sp>
              <p:nvSpPr>
                <p:cNvPr id="450" name="Google Shape;3490;p32"/>
                <p:cNvSpPr/>
                <p:nvPr/>
              </p:nvSpPr>
              <p:spPr>
                <a:xfrm>
                  <a:off x="4687819" y="3405539"/>
                  <a:ext cx="37776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6" extrusionOk="0">
                      <a:moveTo>
                        <a:pt x="2730" y="1"/>
                      </a:moveTo>
                      <a:cubicBezTo>
                        <a:pt x="2226" y="1"/>
                        <a:pt x="1712" y="188"/>
                        <a:pt x="1295" y="606"/>
                      </a:cubicBezTo>
                      <a:cubicBezTo>
                        <a:pt x="0" y="1912"/>
                        <a:pt x="920" y="4126"/>
                        <a:pt x="2758" y="4126"/>
                      </a:cubicBezTo>
                      <a:cubicBezTo>
                        <a:pt x="3883" y="4114"/>
                        <a:pt x="4803" y="3195"/>
                        <a:pt x="4803" y="2070"/>
                      </a:cubicBezTo>
                      <a:cubicBezTo>
                        <a:pt x="4803" y="824"/>
                        <a:pt x="3787" y="1"/>
                        <a:pt x="2730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51" name="Google Shape;3491;p32"/>
                <p:cNvSpPr/>
                <p:nvPr/>
              </p:nvSpPr>
              <p:spPr>
                <a:xfrm>
                  <a:off x="4702944" y="3415245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23" y="1"/>
                      </a:moveTo>
                      <a:cubicBezTo>
                        <a:pt x="376" y="1"/>
                        <a:pt x="1" y="376"/>
                        <a:pt x="1" y="836"/>
                      </a:cubicBezTo>
                      <a:cubicBezTo>
                        <a:pt x="1" y="1295"/>
                        <a:pt x="376" y="1658"/>
                        <a:pt x="823" y="1658"/>
                      </a:cubicBezTo>
                      <a:cubicBezTo>
                        <a:pt x="1283" y="1658"/>
                        <a:pt x="1658" y="1295"/>
                        <a:pt x="1658" y="836"/>
                      </a:cubicBezTo>
                      <a:cubicBezTo>
                        <a:pt x="1658" y="376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50" name="Google Shape;3492;p32"/>
              <p:cNvGrpSpPr/>
              <p:nvPr/>
            </p:nvGrpSpPr>
            <p:grpSpPr>
              <a:xfrm>
                <a:off x="4923101" y="3444809"/>
                <a:ext cx="52813" cy="45318"/>
                <a:chOff x="4923101" y="3444809"/>
                <a:chExt cx="52813" cy="45318"/>
              </a:xfrm>
            </p:grpSpPr>
            <p:sp>
              <p:nvSpPr>
                <p:cNvPr id="448" name="Google Shape;3493;p32"/>
                <p:cNvSpPr/>
                <p:nvPr/>
              </p:nvSpPr>
              <p:spPr>
                <a:xfrm>
                  <a:off x="4923101" y="3444809"/>
                  <a:ext cx="52813" cy="453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15" h="5762" extrusionOk="0">
                      <a:moveTo>
                        <a:pt x="3823" y="1"/>
                      </a:moveTo>
                      <a:cubicBezTo>
                        <a:pt x="3117" y="1"/>
                        <a:pt x="2398" y="263"/>
                        <a:pt x="1815" y="851"/>
                      </a:cubicBezTo>
                      <a:cubicBezTo>
                        <a:pt x="1" y="2665"/>
                        <a:pt x="1283" y="5762"/>
                        <a:pt x="3847" y="5762"/>
                      </a:cubicBezTo>
                      <a:cubicBezTo>
                        <a:pt x="5432" y="5762"/>
                        <a:pt x="6714" y="4468"/>
                        <a:pt x="6714" y="2883"/>
                      </a:cubicBezTo>
                      <a:cubicBezTo>
                        <a:pt x="6714" y="1148"/>
                        <a:pt x="5298" y="1"/>
                        <a:pt x="382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49" name="Google Shape;3494;p32"/>
                <p:cNvSpPr/>
                <p:nvPr/>
              </p:nvSpPr>
              <p:spPr>
                <a:xfrm>
                  <a:off x="4936039" y="3454538"/>
                  <a:ext cx="30265" cy="259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48" h="3295" extrusionOk="0">
                      <a:moveTo>
                        <a:pt x="2202" y="1"/>
                      </a:moveTo>
                      <a:cubicBezTo>
                        <a:pt x="727" y="1"/>
                        <a:pt x="1" y="1779"/>
                        <a:pt x="1029" y="2807"/>
                      </a:cubicBezTo>
                      <a:cubicBezTo>
                        <a:pt x="1365" y="3144"/>
                        <a:pt x="1779" y="3294"/>
                        <a:pt x="2185" y="3294"/>
                      </a:cubicBezTo>
                      <a:cubicBezTo>
                        <a:pt x="3034" y="3294"/>
                        <a:pt x="3847" y="2636"/>
                        <a:pt x="3847" y="1646"/>
                      </a:cubicBezTo>
                      <a:cubicBezTo>
                        <a:pt x="3847" y="739"/>
                        <a:pt x="3110" y="1"/>
                        <a:pt x="220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51" name="Google Shape;3495;p32"/>
              <p:cNvGrpSpPr/>
              <p:nvPr/>
            </p:nvGrpSpPr>
            <p:grpSpPr>
              <a:xfrm>
                <a:off x="4846040" y="3654750"/>
                <a:ext cx="31405" cy="26993"/>
                <a:chOff x="4846040" y="3654750"/>
                <a:chExt cx="31405" cy="26993"/>
              </a:xfrm>
            </p:grpSpPr>
            <p:sp>
              <p:nvSpPr>
                <p:cNvPr id="446" name="Google Shape;3496;p32"/>
                <p:cNvSpPr/>
                <p:nvPr/>
              </p:nvSpPr>
              <p:spPr>
                <a:xfrm>
                  <a:off x="4846040" y="3654750"/>
                  <a:ext cx="31405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2" extrusionOk="0">
                      <a:moveTo>
                        <a:pt x="2272" y="0"/>
                      </a:moveTo>
                      <a:cubicBezTo>
                        <a:pt x="1853" y="0"/>
                        <a:pt x="1425" y="156"/>
                        <a:pt x="1077" y="504"/>
                      </a:cubicBezTo>
                      <a:cubicBezTo>
                        <a:pt x="0" y="1581"/>
                        <a:pt x="750" y="3432"/>
                        <a:pt x="2274" y="3432"/>
                      </a:cubicBezTo>
                      <a:cubicBezTo>
                        <a:pt x="3218" y="3432"/>
                        <a:pt x="3992" y="2658"/>
                        <a:pt x="3992" y="1714"/>
                      </a:cubicBezTo>
                      <a:cubicBezTo>
                        <a:pt x="3992" y="683"/>
                        <a:pt x="3150" y="0"/>
                        <a:pt x="227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47" name="Google Shape;3497;p32"/>
                <p:cNvSpPr/>
                <p:nvPr/>
              </p:nvSpPr>
              <p:spPr>
                <a:xfrm>
                  <a:off x="4858883" y="3664424"/>
                  <a:ext cx="8856" cy="7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76" extrusionOk="0">
                      <a:moveTo>
                        <a:pt x="641" y="0"/>
                      </a:moveTo>
                      <a:cubicBezTo>
                        <a:pt x="218" y="0"/>
                        <a:pt x="0" y="520"/>
                        <a:pt x="303" y="835"/>
                      </a:cubicBezTo>
                      <a:cubicBezTo>
                        <a:pt x="400" y="932"/>
                        <a:pt x="519" y="975"/>
                        <a:pt x="636" y="975"/>
                      </a:cubicBezTo>
                      <a:cubicBezTo>
                        <a:pt x="885" y="975"/>
                        <a:pt x="1125" y="780"/>
                        <a:pt x="1125" y="484"/>
                      </a:cubicBezTo>
                      <a:cubicBezTo>
                        <a:pt x="1125" y="218"/>
                        <a:pt x="907" y="0"/>
                        <a:pt x="64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52" name="Google Shape;3498;p32"/>
              <p:cNvGrpSpPr/>
              <p:nvPr/>
            </p:nvGrpSpPr>
            <p:grpSpPr>
              <a:xfrm>
                <a:off x="4925673" y="3691700"/>
                <a:ext cx="40253" cy="34472"/>
                <a:chOff x="4925673" y="3691700"/>
                <a:chExt cx="40253" cy="34472"/>
              </a:xfrm>
            </p:grpSpPr>
            <p:sp>
              <p:nvSpPr>
                <p:cNvPr id="444" name="Google Shape;3499;p32"/>
                <p:cNvSpPr/>
                <p:nvPr/>
              </p:nvSpPr>
              <p:spPr>
                <a:xfrm>
                  <a:off x="4925673" y="3691700"/>
                  <a:ext cx="40253" cy="344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18" h="4383" extrusionOk="0">
                      <a:moveTo>
                        <a:pt x="2908" y="0"/>
                      </a:moveTo>
                      <a:cubicBezTo>
                        <a:pt x="2371" y="0"/>
                        <a:pt x="1825" y="200"/>
                        <a:pt x="1379" y="645"/>
                      </a:cubicBezTo>
                      <a:cubicBezTo>
                        <a:pt x="0" y="2024"/>
                        <a:pt x="968" y="4383"/>
                        <a:pt x="2915" y="4383"/>
                      </a:cubicBezTo>
                      <a:cubicBezTo>
                        <a:pt x="4125" y="4383"/>
                        <a:pt x="5105" y="3403"/>
                        <a:pt x="5117" y="2193"/>
                      </a:cubicBezTo>
                      <a:cubicBezTo>
                        <a:pt x="5109" y="875"/>
                        <a:pt x="4031" y="0"/>
                        <a:pt x="290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45" name="Google Shape;3500;p32"/>
                <p:cNvSpPr/>
                <p:nvPr/>
              </p:nvSpPr>
              <p:spPr>
                <a:xfrm>
                  <a:off x="4938516" y="3701334"/>
                  <a:ext cx="17704" cy="151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51" h="1931" extrusionOk="0">
                      <a:moveTo>
                        <a:pt x="1295" y="1"/>
                      </a:moveTo>
                      <a:cubicBezTo>
                        <a:pt x="436" y="1"/>
                        <a:pt x="0" y="1041"/>
                        <a:pt x="605" y="1646"/>
                      </a:cubicBezTo>
                      <a:cubicBezTo>
                        <a:pt x="801" y="1842"/>
                        <a:pt x="1043" y="1930"/>
                        <a:pt x="1281" y="1930"/>
                      </a:cubicBezTo>
                      <a:cubicBezTo>
                        <a:pt x="1775" y="1930"/>
                        <a:pt x="2250" y="1549"/>
                        <a:pt x="2250" y="968"/>
                      </a:cubicBezTo>
                      <a:cubicBezTo>
                        <a:pt x="2250" y="436"/>
                        <a:pt x="1827" y="1"/>
                        <a:pt x="129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53" name="Google Shape;3501;p32"/>
              <p:cNvGrpSpPr/>
              <p:nvPr/>
            </p:nvGrpSpPr>
            <p:grpSpPr>
              <a:xfrm>
                <a:off x="4894653" y="3740848"/>
                <a:ext cx="31405" cy="26906"/>
                <a:chOff x="4894653" y="3740848"/>
                <a:chExt cx="31405" cy="26906"/>
              </a:xfrm>
            </p:grpSpPr>
            <p:sp>
              <p:nvSpPr>
                <p:cNvPr id="442" name="Google Shape;3502;p32"/>
                <p:cNvSpPr/>
                <p:nvPr/>
              </p:nvSpPr>
              <p:spPr>
                <a:xfrm>
                  <a:off x="4894653" y="3740848"/>
                  <a:ext cx="31405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1" extrusionOk="0">
                      <a:moveTo>
                        <a:pt x="2273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1" y="1582"/>
                        <a:pt x="763" y="3420"/>
                        <a:pt x="2287" y="3420"/>
                      </a:cubicBezTo>
                      <a:cubicBezTo>
                        <a:pt x="3230" y="3420"/>
                        <a:pt x="3993" y="2658"/>
                        <a:pt x="3993" y="1715"/>
                      </a:cubicBezTo>
                      <a:cubicBezTo>
                        <a:pt x="3993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43" name="Google Shape;3503;p32"/>
                <p:cNvSpPr/>
                <p:nvPr/>
              </p:nvSpPr>
              <p:spPr>
                <a:xfrm>
                  <a:off x="4907497" y="3750522"/>
                  <a:ext cx="8950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7" extrusionOk="0">
                      <a:moveTo>
                        <a:pt x="654" y="1"/>
                      </a:moveTo>
                      <a:cubicBezTo>
                        <a:pt x="218" y="1"/>
                        <a:pt x="1" y="521"/>
                        <a:pt x="303" y="823"/>
                      </a:cubicBezTo>
                      <a:cubicBezTo>
                        <a:pt x="406" y="922"/>
                        <a:pt x="531" y="967"/>
                        <a:pt x="652" y="967"/>
                      </a:cubicBezTo>
                      <a:cubicBezTo>
                        <a:pt x="902" y="967"/>
                        <a:pt x="1138" y="778"/>
                        <a:pt x="1138" y="485"/>
                      </a:cubicBezTo>
                      <a:cubicBezTo>
                        <a:pt x="1138" y="219"/>
                        <a:pt x="920" y="1"/>
                        <a:pt x="65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54" name="Google Shape;3504;p32"/>
              <p:cNvGrpSpPr/>
              <p:nvPr/>
            </p:nvGrpSpPr>
            <p:grpSpPr>
              <a:xfrm>
                <a:off x="4962300" y="3696348"/>
                <a:ext cx="38255" cy="32773"/>
                <a:chOff x="4962300" y="3696348"/>
                <a:chExt cx="38255" cy="32773"/>
              </a:xfrm>
            </p:grpSpPr>
            <p:sp>
              <p:nvSpPr>
                <p:cNvPr id="440" name="Google Shape;3505;p32"/>
                <p:cNvSpPr/>
                <p:nvPr/>
              </p:nvSpPr>
              <p:spPr>
                <a:xfrm>
                  <a:off x="4962300" y="3696348"/>
                  <a:ext cx="38255" cy="32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4" h="4167" extrusionOk="0">
                      <a:moveTo>
                        <a:pt x="2767" y="1"/>
                      </a:moveTo>
                      <a:cubicBezTo>
                        <a:pt x="2259" y="1"/>
                        <a:pt x="1740" y="189"/>
                        <a:pt x="1319" y="611"/>
                      </a:cubicBezTo>
                      <a:cubicBezTo>
                        <a:pt x="0" y="1929"/>
                        <a:pt x="932" y="4167"/>
                        <a:pt x="2783" y="4167"/>
                      </a:cubicBezTo>
                      <a:cubicBezTo>
                        <a:pt x="3932" y="4167"/>
                        <a:pt x="4863" y="3236"/>
                        <a:pt x="4863" y="2086"/>
                      </a:cubicBezTo>
                      <a:cubicBezTo>
                        <a:pt x="4863" y="833"/>
                        <a:pt x="3836" y="1"/>
                        <a:pt x="276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41" name="Google Shape;3506;p32"/>
                <p:cNvSpPr/>
                <p:nvPr/>
              </p:nvSpPr>
              <p:spPr>
                <a:xfrm>
                  <a:off x="4975238" y="3706093"/>
                  <a:ext cx="15612" cy="133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85" h="1702" extrusionOk="0">
                      <a:moveTo>
                        <a:pt x="1138" y="1"/>
                      </a:moveTo>
                      <a:cubicBezTo>
                        <a:pt x="388" y="1"/>
                        <a:pt x="1" y="908"/>
                        <a:pt x="533" y="1452"/>
                      </a:cubicBezTo>
                      <a:cubicBezTo>
                        <a:pt x="709" y="1624"/>
                        <a:pt x="923" y="1702"/>
                        <a:pt x="1132" y="1702"/>
                      </a:cubicBezTo>
                      <a:cubicBezTo>
                        <a:pt x="1569" y="1702"/>
                        <a:pt x="1984" y="1363"/>
                        <a:pt x="1984" y="847"/>
                      </a:cubicBezTo>
                      <a:cubicBezTo>
                        <a:pt x="1984" y="376"/>
                        <a:pt x="1609" y="1"/>
                        <a:pt x="1138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55" name="Google Shape;3507;p32"/>
              <p:cNvGrpSpPr/>
              <p:nvPr/>
            </p:nvGrpSpPr>
            <p:grpSpPr>
              <a:xfrm>
                <a:off x="4980185" y="3743349"/>
                <a:ext cx="31499" cy="26969"/>
                <a:chOff x="4980185" y="3743349"/>
                <a:chExt cx="31499" cy="26969"/>
              </a:xfrm>
            </p:grpSpPr>
            <p:sp>
              <p:nvSpPr>
                <p:cNvPr id="438" name="Google Shape;3508;p32"/>
                <p:cNvSpPr/>
                <p:nvPr/>
              </p:nvSpPr>
              <p:spPr>
                <a:xfrm>
                  <a:off x="4980185" y="3743349"/>
                  <a:ext cx="31499" cy="26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9" extrusionOk="0">
                      <a:moveTo>
                        <a:pt x="2274" y="0"/>
                      </a:moveTo>
                      <a:cubicBezTo>
                        <a:pt x="1855" y="0"/>
                        <a:pt x="1427" y="155"/>
                        <a:pt x="1077" y="501"/>
                      </a:cubicBezTo>
                      <a:cubicBezTo>
                        <a:pt x="1" y="1578"/>
                        <a:pt x="763" y="3429"/>
                        <a:pt x="2287" y="3429"/>
                      </a:cubicBezTo>
                      <a:cubicBezTo>
                        <a:pt x="3230" y="3429"/>
                        <a:pt x="3993" y="2667"/>
                        <a:pt x="4005" y="1723"/>
                      </a:cubicBezTo>
                      <a:cubicBezTo>
                        <a:pt x="4005" y="689"/>
                        <a:pt x="3158" y="0"/>
                        <a:pt x="2274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39" name="Google Shape;3509;p32"/>
                <p:cNvSpPr/>
                <p:nvPr/>
              </p:nvSpPr>
              <p:spPr>
                <a:xfrm>
                  <a:off x="4993123" y="3753094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42" y="0"/>
                      </a:moveTo>
                      <a:cubicBezTo>
                        <a:pt x="206" y="0"/>
                        <a:pt x="1" y="521"/>
                        <a:pt x="303" y="823"/>
                      </a:cubicBezTo>
                      <a:cubicBezTo>
                        <a:pt x="402" y="922"/>
                        <a:pt x="524" y="966"/>
                        <a:pt x="644" y="966"/>
                      </a:cubicBezTo>
                      <a:cubicBezTo>
                        <a:pt x="890" y="966"/>
                        <a:pt x="1126" y="777"/>
                        <a:pt x="1126" y="484"/>
                      </a:cubicBezTo>
                      <a:cubicBezTo>
                        <a:pt x="1126" y="218"/>
                        <a:pt x="908" y="0"/>
                        <a:pt x="642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56" name="Google Shape;3510;p32"/>
              <p:cNvGrpSpPr/>
              <p:nvPr/>
            </p:nvGrpSpPr>
            <p:grpSpPr>
              <a:xfrm>
                <a:off x="5013768" y="3734312"/>
                <a:ext cx="31499" cy="26969"/>
                <a:chOff x="5013768" y="3734312"/>
                <a:chExt cx="31499" cy="26969"/>
              </a:xfrm>
            </p:grpSpPr>
            <p:sp>
              <p:nvSpPr>
                <p:cNvPr id="436" name="Google Shape;3511;p32"/>
                <p:cNvSpPr/>
                <p:nvPr/>
              </p:nvSpPr>
              <p:spPr>
                <a:xfrm>
                  <a:off x="5013768" y="3734312"/>
                  <a:ext cx="31499" cy="26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9" extrusionOk="0">
                      <a:moveTo>
                        <a:pt x="2281" y="1"/>
                      </a:moveTo>
                      <a:cubicBezTo>
                        <a:pt x="1858" y="1"/>
                        <a:pt x="1428" y="159"/>
                        <a:pt x="1077" y="513"/>
                      </a:cubicBezTo>
                      <a:cubicBezTo>
                        <a:pt x="1" y="1590"/>
                        <a:pt x="775" y="3429"/>
                        <a:pt x="2299" y="3429"/>
                      </a:cubicBezTo>
                      <a:cubicBezTo>
                        <a:pt x="3231" y="3417"/>
                        <a:pt x="3993" y="2655"/>
                        <a:pt x="4005" y="1711"/>
                      </a:cubicBezTo>
                      <a:cubicBezTo>
                        <a:pt x="3997" y="682"/>
                        <a:pt x="3157" y="1"/>
                        <a:pt x="2281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37" name="Google Shape;3512;p32"/>
                <p:cNvSpPr/>
                <p:nvPr/>
              </p:nvSpPr>
              <p:spPr>
                <a:xfrm>
                  <a:off x="5028043" y="3743963"/>
                  <a:ext cx="7621" cy="7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8" extrusionOk="0">
                      <a:moveTo>
                        <a:pt x="484" y="0"/>
                      </a:moveTo>
                      <a:cubicBezTo>
                        <a:pt x="218" y="0"/>
                        <a:pt x="0" y="218"/>
                        <a:pt x="0" y="484"/>
                      </a:cubicBezTo>
                      <a:cubicBezTo>
                        <a:pt x="0" y="750"/>
                        <a:pt x="218" y="968"/>
                        <a:pt x="484" y="968"/>
                      </a:cubicBezTo>
                      <a:cubicBezTo>
                        <a:pt x="750" y="968"/>
                        <a:pt x="968" y="750"/>
                        <a:pt x="968" y="484"/>
                      </a:cubicBezTo>
                      <a:cubicBezTo>
                        <a:pt x="968" y="218"/>
                        <a:pt x="750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57" name="Google Shape;3513;p32"/>
              <p:cNvGrpSpPr/>
              <p:nvPr/>
            </p:nvGrpSpPr>
            <p:grpSpPr>
              <a:xfrm>
                <a:off x="5036703" y="3764545"/>
                <a:ext cx="31499" cy="26898"/>
                <a:chOff x="5036703" y="3764545"/>
                <a:chExt cx="31499" cy="26898"/>
              </a:xfrm>
            </p:grpSpPr>
            <p:sp>
              <p:nvSpPr>
                <p:cNvPr id="434" name="Google Shape;3514;p32"/>
                <p:cNvSpPr/>
                <p:nvPr/>
              </p:nvSpPr>
              <p:spPr>
                <a:xfrm>
                  <a:off x="5036703" y="3764545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84" y="0"/>
                      </a:moveTo>
                      <a:cubicBezTo>
                        <a:pt x="1865" y="0"/>
                        <a:pt x="1437" y="156"/>
                        <a:pt x="1089" y="504"/>
                      </a:cubicBezTo>
                      <a:cubicBezTo>
                        <a:pt x="0" y="1581"/>
                        <a:pt x="774" y="3419"/>
                        <a:pt x="2298" y="3419"/>
                      </a:cubicBezTo>
                      <a:cubicBezTo>
                        <a:pt x="3242" y="3419"/>
                        <a:pt x="4004" y="2657"/>
                        <a:pt x="4004" y="1714"/>
                      </a:cubicBezTo>
                      <a:cubicBezTo>
                        <a:pt x="4004" y="682"/>
                        <a:pt x="3162" y="0"/>
                        <a:pt x="2284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35" name="Google Shape;3515;p32"/>
                <p:cNvSpPr/>
                <p:nvPr/>
              </p:nvSpPr>
              <p:spPr>
                <a:xfrm>
                  <a:off x="5049641" y="3774211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53" y="1"/>
                      </a:moveTo>
                      <a:cubicBezTo>
                        <a:pt x="218" y="1"/>
                        <a:pt x="0" y="521"/>
                        <a:pt x="303" y="823"/>
                      </a:cubicBezTo>
                      <a:cubicBezTo>
                        <a:pt x="402" y="922"/>
                        <a:pt x="524" y="967"/>
                        <a:pt x="643" y="967"/>
                      </a:cubicBezTo>
                      <a:cubicBezTo>
                        <a:pt x="890" y="967"/>
                        <a:pt x="1125" y="778"/>
                        <a:pt x="1125" y="485"/>
                      </a:cubicBezTo>
                      <a:cubicBezTo>
                        <a:pt x="1125" y="219"/>
                        <a:pt x="920" y="1"/>
                        <a:pt x="65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58" name="Google Shape;3516;p32"/>
              <p:cNvGrpSpPr/>
              <p:nvPr/>
            </p:nvGrpSpPr>
            <p:grpSpPr>
              <a:xfrm>
                <a:off x="4953546" y="3768352"/>
                <a:ext cx="31405" cy="26898"/>
                <a:chOff x="4953546" y="3768352"/>
                <a:chExt cx="31405" cy="26898"/>
              </a:xfrm>
            </p:grpSpPr>
            <p:sp>
              <p:nvSpPr>
                <p:cNvPr id="432" name="Google Shape;3517;p32"/>
                <p:cNvSpPr/>
                <p:nvPr/>
              </p:nvSpPr>
              <p:spPr>
                <a:xfrm>
                  <a:off x="4953546" y="3768352"/>
                  <a:ext cx="31405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0" extrusionOk="0">
                      <a:moveTo>
                        <a:pt x="2271" y="0"/>
                      </a:moveTo>
                      <a:cubicBezTo>
                        <a:pt x="1852" y="0"/>
                        <a:pt x="1425" y="156"/>
                        <a:pt x="1077" y="504"/>
                      </a:cubicBezTo>
                      <a:cubicBezTo>
                        <a:pt x="1" y="1581"/>
                        <a:pt x="751" y="3419"/>
                        <a:pt x="2287" y="3419"/>
                      </a:cubicBezTo>
                      <a:cubicBezTo>
                        <a:pt x="3218" y="3419"/>
                        <a:pt x="3992" y="2657"/>
                        <a:pt x="3992" y="1726"/>
                      </a:cubicBezTo>
                      <a:cubicBezTo>
                        <a:pt x="3992" y="686"/>
                        <a:pt x="3150" y="0"/>
                        <a:pt x="2271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33" name="Google Shape;3518;p32"/>
                <p:cNvSpPr/>
                <p:nvPr/>
              </p:nvSpPr>
              <p:spPr>
                <a:xfrm>
                  <a:off x="4966390" y="3778018"/>
                  <a:ext cx="8950" cy="76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77" extrusionOk="0">
                      <a:moveTo>
                        <a:pt x="654" y="1"/>
                      </a:moveTo>
                      <a:cubicBezTo>
                        <a:pt x="218" y="1"/>
                        <a:pt x="1" y="533"/>
                        <a:pt x="303" y="835"/>
                      </a:cubicBezTo>
                      <a:cubicBezTo>
                        <a:pt x="404" y="933"/>
                        <a:pt x="527" y="976"/>
                        <a:pt x="647" y="976"/>
                      </a:cubicBezTo>
                      <a:cubicBezTo>
                        <a:pt x="899" y="976"/>
                        <a:pt x="1138" y="784"/>
                        <a:pt x="1138" y="497"/>
                      </a:cubicBezTo>
                      <a:cubicBezTo>
                        <a:pt x="1138" y="218"/>
                        <a:pt x="920" y="1"/>
                        <a:pt x="65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59" name="Google Shape;3519;p32"/>
              <p:cNvGrpSpPr/>
              <p:nvPr/>
            </p:nvGrpSpPr>
            <p:grpSpPr>
              <a:xfrm>
                <a:off x="4964770" y="3814016"/>
                <a:ext cx="31499" cy="26993"/>
                <a:chOff x="4964770" y="3814016"/>
                <a:chExt cx="31499" cy="26993"/>
              </a:xfrm>
            </p:grpSpPr>
            <p:sp>
              <p:nvSpPr>
                <p:cNvPr id="430" name="Google Shape;3520;p32"/>
                <p:cNvSpPr/>
                <p:nvPr/>
              </p:nvSpPr>
              <p:spPr>
                <a:xfrm>
                  <a:off x="4964770" y="3814016"/>
                  <a:ext cx="31499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2" extrusionOk="0">
                      <a:moveTo>
                        <a:pt x="2276" y="0"/>
                      </a:moveTo>
                      <a:cubicBezTo>
                        <a:pt x="1855" y="0"/>
                        <a:pt x="1426" y="156"/>
                        <a:pt x="1078" y="504"/>
                      </a:cubicBezTo>
                      <a:cubicBezTo>
                        <a:pt x="1" y="1581"/>
                        <a:pt x="763" y="3432"/>
                        <a:pt x="2287" y="3432"/>
                      </a:cubicBezTo>
                      <a:cubicBezTo>
                        <a:pt x="3231" y="3432"/>
                        <a:pt x="3993" y="2658"/>
                        <a:pt x="4005" y="1714"/>
                      </a:cubicBezTo>
                      <a:cubicBezTo>
                        <a:pt x="4005" y="683"/>
                        <a:pt x="3158" y="0"/>
                        <a:pt x="2276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31" name="Google Shape;3521;p32"/>
                <p:cNvSpPr/>
                <p:nvPr/>
              </p:nvSpPr>
              <p:spPr>
                <a:xfrm>
                  <a:off x="4977715" y="3823690"/>
                  <a:ext cx="8856" cy="7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76" extrusionOk="0">
                      <a:moveTo>
                        <a:pt x="641" y="0"/>
                      </a:moveTo>
                      <a:cubicBezTo>
                        <a:pt x="206" y="0"/>
                        <a:pt x="0" y="520"/>
                        <a:pt x="303" y="835"/>
                      </a:cubicBezTo>
                      <a:cubicBezTo>
                        <a:pt x="399" y="932"/>
                        <a:pt x="519" y="975"/>
                        <a:pt x="636" y="975"/>
                      </a:cubicBezTo>
                      <a:cubicBezTo>
                        <a:pt x="885" y="975"/>
                        <a:pt x="1125" y="780"/>
                        <a:pt x="1125" y="484"/>
                      </a:cubicBezTo>
                      <a:cubicBezTo>
                        <a:pt x="1125" y="218"/>
                        <a:pt x="907" y="0"/>
                        <a:pt x="64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60" name="Google Shape;3522;p32"/>
              <p:cNvGrpSpPr/>
              <p:nvPr/>
            </p:nvGrpSpPr>
            <p:grpSpPr>
              <a:xfrm>
                <a:off x="4923290" y="3800504"/>
                <a:ext cx="31468" cy="26898"/>
                <a:chOff x="4923290" y="3800504"/>
                <a:chExt cx="31468" cy="26898"/>
              </a:xfrm>
            </p:grpSpPr>
            <p:sp>
              <p:nvSpPr>
                <p:cNvPr id="428" name="Google Shape;3523;p32"/>
                <p:cNvSpPr/>
                <p:nvPr/>
              </p:nvSpPr>
              <p:spPr>
                <a:xfrm>
                  <a:off x="4923290" y="3800504"/>
                  <a:ext cx="31468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1" h="3420" extrusionOk="0">
                      <a:moveTo>
                        <a:pt x="2276" y="1"/>
                      </a:moveTo>
                      <a:cubicBezTo>
                        <a:pt x="1855" y="1"/>
                        <a:pt x="1426" y="156"/>
                        <a:pt x="1077" y="505"/>
                      </a:cubicBezTo>
                      <a:cubicBezTo>
                        <a:pt x="1" y="1581"/>
                        <a:pt x="763" y="3420"/>
                        <a:pt x="2287" y="3420"/>
                      </a:cubicBezTo>
                      <a:cubicBezTo>
                        <a:pt x="3231" y="3420"/>
                        <a:pt x="3993" y="2658"/>
                        <a:pt x="3993" y="1714"/>
                      </a:cubicBezTo>
                      <a:cubicBezTo>
                        <a:pt x="4001" y="683"/>
                        <a:pt x="3156" y="1"/>
                        <a:pt x="227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29" name="Google Shape;3524;p32"/>
                <p:cNvSpPr/>
                <p:nvPr/>
              </p:nvSpPr>
              <p:spPr>
                <a:xfrm>
                  <a:off x="4937470" y="3810178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0"/>
                      </a:moveTo>
                      <a:cubicBezTo>
                        <a:pt x="218" y="0"/>
                        <a:pt x="0" y="218"/>
                        <a:pt x="0" y="484"/>
                      </a:cubicBezTo>
                      <a:cubicBezTo>
                        <a:pt x="0" y="750"/>
                        <a:pt x="218" y="968"/>
                        <a:pt x="484" y="968"/>
                      </a:cubicBezTo>
                      <a:cubicBezTo>
                        <a:pt x="750" y="968"/>
                        <a:pt x="968" y="750"/>
                        <a:pt x="968" y="484"/>
                      </a:cubicBezTo>
                      <a:cubicBezTo>
                        <a:pt x="968" y="218"/>
                        <a:pt x="750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61" name="Google Shape;3525;p32"/>
              <p:cNvGrpSpPr/>
              <p:nvPr/>
            </p:nvGrpSpPr>
            <p:grpSpPr>
              <a:xfrm>
                <a:off x="5108534" y="3650943"/>
                <a:ext cx="31405" cy="26993"/>
                <a:chOff x="5108534" y="3650943"/>
                <a:chExt cx="31405" cy="26993"/>
              </a:xfrm>
            </p:grpSpPr>
            <p:sp>
              <p:nvSpPr>
                <p:cNvPr id="426" name="Google Shape;3526;p32"/>
                <p:cNvSpPr/>
                <p:nvPr/>
              </p:nvSpPr>
              <p:spPr>
                <a:xfrm>
                  <a:off x="5108534" y="3650943"/>
                  <a:ext cx="31405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2" extrusionOk="0">
                      <a:moveTo>
                        <a:pt x="2272" y="1"/>
                      </a:moveTo>
                      <a:cubicBezTo>
                        <a:pt x="1853" y="1"/>
                        <a:pt x="1425" y="156"/>
                        <a:pt x="1077" y="505"/>
                      </a:cubicBezTo>
                      <a:cubicBezTo>
                        <a:pt x="0" y="1581"/>
                        <a:pt x="762" y="3432"/>
                        <a:pt x="2286" y="3432"/>
                      </a:cubicBezTo>
                      <a:cubicBezTo>
                        <a:pt x="3230" y="3432"/>
                        <a:pt x="3992" y="2658"/>
                        <a:pt x="3992" y="1714"/>
                      </a:cubicBezTo>
                      <a:cubicBezTo>
                        <a:pt x="3992" y="683"/>
                        <a:pt x="3150" y="1"/>
                        <a:pt x="227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27" name="Google Shape;3527;p32"/>
                <p:cNvSpPr/>
                <p:nvPr/>
              </p:nvSpPr>
              <p:spPr>
                <a:xfrm>
                  <a:off x="5122707" y="3660617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0"/>
                      </a:moveTo>
                      <a:cubicBezTo>
                        <a:pt x="218" y="0"/>
                        <a:pt x="1" y="218"/>
                        <a:pt x="1" y="484"/>
                      </a:cubicBezTo>
                      <a:cubicBezTo>
                        <a:pt x="1" y="750"/>
                        <a:pt x="218" y="968"/>
                        <a:pt x="484" y="968"/>
                      </a:cubicBezTo>
                      <a:cubicBezTo>
                        <a:pt x="751" y="968"/>
                        <a:pt x="968" y="750"/>
                        <a:pt x="968" y="484"/>
                      </a:cubicBezTo>
                      <a:cubicBezTo>
                        <a:pt x="968" y="218"/>
                        <a:pt x="751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62" name="Google Shape;3528;p32"/>
              <p:cNvGrpSpPr/>
              <p:nvPr/>
            </p:nvGrpSpPr>
            <p:grpSpPr>
              <a:xfrm>
                <a:off x="5119380" y="3760739"/>
                <a:ext cx="31499" cy="26993"/>
                <a:chOff x="5119380" y="3760739"/>
                <a:chExt cx="31499" cy="26993"/>
              </a:xfrm>
            </p:grpSpPr>
            <p:sp>
              <p:nvSpPr>
                <p:cNvPr id="424" name="Google Shape;3529;p32"/>
                <p:cNvSpPr/>
                <p:nvPr/>
              </p:nvSpPr>
              <p:spPr>
                <a:xfrm>
                  <a:off x="5119380" y="3760739"/>
                  <a:ext cx="31499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2" extrusionOk="0">
                      <a:moveTo>
                        <a:pt x="2275" y="0"/>
                      </a:moveTo>
                      <a:cubicBezTo>
                        <a:pt x="1854" y="0"/>
                        <a:pt x="1425" y="156"/>
                        <a:pt x="1077" y="504"/>
                      </a:cubicBezTo>
                      <a:cubicBezTo>
                        <a:pt x="0" y="1581"/>
                        <a:pt x="762" y="3432"/>
                        <a:pt x="2286" y="3432"/>
                      </a:cubicBezTo>
                      <a:cubicBezTo>
                        <a:pt x="3230" y="3420"/>
                        <a:pt x="3992" y="2657"/>
                        <a:pt x="4004" y="1714"/>
                      </a:cubicBezTo>
                      <a:cubicBezTo>
                        <a:pt x="4004" y="683"/>
                        <a:pt x="3157" y="0"/>
                        <a:pt x="227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25" name="Google Shape;3530;p32"/>
                <p:cNvSpPr/>
                <p:nvPr/>
              </p:nvSpPr>
              <p:spPr>
                <a:xfrm>
                  <a:off x="5132318" y="3770405"/>
                  <a:ext cx="8856" cy="76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73" extrusionOk="0">
                      <a:moveTo>
                        <a:pt x="641" y="1"/>
                      </a:moveTo>
                      <a:cubicBezTo>
                        <a:pt x="206" y="1"/>
                        <a:pt x="0" y="521"/>
                        <a:pt x="303" y="824"/>
                      </a:cubicBezTo>
                      <a:cubicBezTo>
                        <a:pt x="402" y="926"/>
                        <a:pt x="524" y="972"/>
                        <a:pt x="644" y="972"/>
                      </a:cubicBezTo>
                      <a:cubicBezTo>
                        <a:pt x="890" y="972"/>
                        <a:pt x="1125" y="778"/>
                        <a:pt x="1125" y="485"/>
                      </a:cubicBezTo>
                      <a:cubicBezTo>
                        <a:pt x="1125" y="219"/>
                        <a:pt x="908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63" name="Google Shape;3531;p32"/>
              <p:cNvGrpSpPr/>
              <p:nvPr/>
            </p:nvGrpSpPr>
            <p:grpSpPr>
              <a:xfrm>
                <a:off x="5119380" y="3788235"/>
                <a:ext cx="31499" cy="26993"/>
                <a:chOff x="5119380" y="3788235"/>
                <a:chExt cx="31499" cy="26993"/>
              </a:xfrm>
            </p:grpSpPr>
            <p:sp>
              <p:nvSpPr>
                <p:cNvPr id="422" name="Google Shape;3532;p32"/>
                <p:cNvSpPr/>
                <p:nvPr/>
              </p:nvSpPr>
              <p:spPr>
                <a:xfrm>
                  <a:off x="5119380" y="3788235"/>
                  <a:ext cx="31499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2" extrusionOk="0">
                      <a:moveTo>
                        <a:pt x="2275" y="0"/>
                      </a:moveTo>
                      <a:cubicBezTo>
                        <a:pt x="1854" y="0"/>
                        <a:pt x="1425" y="156"/>
                        <a:pt x="1077" y="504"/>
                      </a:cubicBezTo>
                      <a:cubicBezTo>
                        <a:pt x="0" y="1581"/>
                        <a:pt x="762" y="3432"/>
                        <a:pt x="2286" y="3432"/>
                      </a:cubicBezTo>
                      <a:cubicBezTo>
                        <a:pt x="3230" y="3419"/>
                        <a:pt x="3992" y="2657"/>
                        <a:pt x="4004" y="1714"/>
                      </a:cubicBezTo>
                      <a:cubicBezTo>
                        <a:pt x="4004" y="683"/>
                        <a:pt x="3157" y="0"/>
                        <a:pt x="227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23" name="Google Shape;3533;p32"/>
                <p:cNvSpPr/>
                <p:nvPr/>
              </p:nvSpPr>
              <p:spPr>
                <a:xfrm>
                  <a:off x="5132318" y="3797901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41" y="1"/>
                      </a:moveTo>
                      <a:cubicBezTo>
                        <a:pt x="206" y="1"/>
                        <a:pt x="0" y="521"/>
                        <a:pt x="303" y="824"/>
                      </a:cubicBezTo>
                      <a:cubicBezTo>
                        <a:pt x="402" y="922"/>
                        <a:pt x="524" y="967"/>
                        <a:pt x="643" y="967"/>
                      </a:cubicBezTo>
                      <a:cubicBezTo>
                        <a:pt x="890" y="967"/>
                        <a:pt x="1125" y="778"/>
                        <a:pt x="1125" y="485"/>
                      </a:cubicBezTo>
                      <a:cubicBezTo>
                        <a:pt x="1125" y="219"/>
                        <a:pt x="908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64" name="Google Shape;3534;p32"/>
              <p:cNvGrpSpPr/>
              <p:nvPr/>
            </p:nvGrpSpPr>
            <p:grpSpPr>
              <a:xfrm>
                <a:off x="5158005" y="3875284"/>
                <a:ext cx="31405" cy="27001"/>
                <a:chOff x="5158005" y="3875284"/>
                <a:chExt cx="31405" cy="27001"/>
              </a:xfrm>
            </p:grpSpPr>
            <p:sp>
              <p:nvSpPr>
                <p:cNvPr id="420" name="Google Shape;3535;p32"/>
                <p:cNvSpPr/>
                <p:nvPr/>
              </p:nvSpPr>
              <p:spPr>
                <a:xfrm>
                  <a:off x="5158005" y="3875284"/>
                  <a:ext cx="31405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3" extrusionOk="0">
                      <a:moveTo>
                        <a:pt x="2273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1"/>
                        <a:pt x="763" y="3432"/>
                        <a:pt x="2287" y="3432"/>
                      </a:cubicBezTo>
                      <a:cubicBezTo>
                        <a:pt x="3230" y="3432"/>
                        <a:pt x="3992" y="2658"/>
                        <a:pt x="3992" y="1714"/>
                      </a:cubicBezTo>
                      <a:cubicBezTo>
                        <a:pt x="3992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21" name="Google Shape;3536;p32"/>
                <p:cNvSpPr/>
                <p:nvPr/>
              </p:nvSpPr>
              <p:spPr>
                <a:xfrm>
                  <a:off x="5170848" y="3884958"/>
                  <a:ext cx="8950" cy="76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72" extrusionOk="0">
                      <a:moveTo>
                        <a:pt x="654" y="0"/>
                      </a:moveTo>
                      <a:cubicBezTo>
                        <a:pt x="218" y="0"/>
                        <a:pt x="1" y="521"/>
                        <a:pt x="303" y="823"/>
                      </a:cubicBezTo>
                      <a:cubicBezTo>
                        <a:pt x="406" y="926"/>
                        <a:pt x="531" y="972"/>
                        <a:pt x="652" y="972"/>
                      </a:cubicBezTo>
                      <a:cubicBezTo>
                        <a:pt x="902" y="972"/>
                        <a:pt x="1138" y="777"/>
                        <a:pt x="1138" y="484"/>
                      </a:cubicBezTo>
                      <a:cubicBezTo>
                        <a:pt x="1138" y="218"/>
                        <a:pt x="920" y="0"/>
                        <a:pt x="65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65" name="Google Shape;3537;p32"/>
              <p:cNvGrpSpPr/>
              <p:nvPr/>
            </p:nvGrpSpPr>
            <p:grpSpPr>
              <a:xfrm>
                <a:off x="5233163" y="3764545"/>
                <a:ext cx="31499" cy="26898"/>
                <a:chOff x="5233163" y="3764545"/>
                <a:chExt cx="31499" cy="26898"/>
              </a:xfrm>
            </p:grpSpPr>
            <p:sp>
              <p:nvSpPr>
                <p:cNvPr id="418" name="Google Shape;3538;p32"/>
                <p:cNvSpPr/>
                <p:nvPr/>
              </p:nvSpPr>
              <p:spPr>
                <a:xfrm>
                  <a:off x="5233163" y="3764545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76" y="0"/>
                      </a:moveTo>
                      <a:cubicBezTo>
                        <a:pt x="1855" y="0"/>
                        <a:pt x="1426" y="156"/>
                        <a:pt x="1078" y="504"/>
                      </a:cubicBezTo>
                      <a:cubicBezTo>
                        <a:pt x="1" y="1581"/>
                        <a:pt x="763" y="3419"/>
                        <a:pt x="2287" y="3419"/>
                      </a:cubicBezTo>
                      <a:cubicBezTo>
                        <a:pt x="3231" y="3419"/>
                        <a:pt x="4005" y="2657"/>
                        <a:pt x="4005" y="1714"/>
                      </a:cubicBezTo>
                      <a:cubicBezTo>
                        <a:pt x="4005" y="682"/>
                        <a:pt x="3158" y="0"/>
                        <a:pt x="2276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19" name="Google Shape;3539;p32"/>
                <p:cNvSpPr/>
                <p:nvPr/>
              </p:nvSpPr>
              <p:spPr>
                <a:xfrm>
                  <a:off x="5246108" y="3774211"/>
                  <a:ext cx="8856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5" extrusionOk="0">
                      <a:moveTo>
                        <a:pt x="641" y="1"/>
                      </a:moveTo>
                      <a:cubicBezTo>
                        <a:pt x="218" y="1"/>
                        <a:pt x="0" y="521"/>
                        <a:pt x="303" y="823"/>
                      </a:cubicBezTo>
                      <a:cubicBezTo>
                        <a:pt x="400" y="921"/>
                        <a:pt x="520" y="964"/>
                        <a:pt x="638" y="964"/>
                      </a:cubicBezTo>
                      <a:cubicBezTo>
                        <a:pt x="886" y="964"/>
                        <a:pt x="1125" y="772"/>
                        <a:pt x="1125" y="485"/>
                      </a:cubicBezTo>
                      <a:cubicBezTo>
                        <a:pt x="1125" y="219"/>
                        <a:pt x="907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66" name="Google Shape;3540;p32"/>
              <p:cNvGrpSpPr/>
              <p:nvPr/>
            </p:nvGrpSpPr>
            <p:grpSpPr>
              <a:xfrm>
                <a:off x="5276168" y="3805545"/>
                <a:ext cx="31499" cy="26906"/>
                <a:chOff x="5276168" y="3805545"/>
                <a:chExt cx="31499" cy="26906"/>
              </a:xfrm>
            </p:grpSpPr>
            <p:sp>
              <p:nvSpPr>
                <p:cNvPr id="416" name="Google Shape;3541;p32"/>
                <p:cNvSpPr/>
                <p:nvPr/>
              </p:nvSpPr>
              <p:spPr>
                <a:xfrm>
                  <a:off x="5276168" y="3805545"/>
                  <a:ext cx="31499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1" extrusionOk="0">
                      <a:moveTo>
                        <a:pt x="2281" y="1"/>
                      </a:moveTo>
                      <a:cubicBezTo>
                        <a:pt x="1860" y="1"/>
                        <a:pt x="1429" y="157"/>
                        <a:pt x="1077" y="505"/>
                      </a:cubicBezTo>
                      <a:cubicBezTo>
                        <a:pt x="1" y="1581"/>
                        <a:pt x="763" y="3420"/>
                        <a:pt x="2287" y="3420"/>
                      </a:cubicBezTo>
                      <a:cubicBezTo>
                        <a:pt x="3231" y="3420"/>
                        <a:pt x="4005" y="2658"/>
                        <a:pt x="4005" y="1714"/>
                      </a:cubicBezTo>
                      <a:cubicBezTo>
                        <a:pt x="4005" y="683"/>
                        <a:pt x="3163" y="1"/>
                        <a:pt x="2281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17" name="Google Shape;3542;p32"/>
                <p:cNvSpPr/>
                <p:nvPr/>
              </p:nvSpPr>
              <p:spPr>
                <a:xfrm>
                  <a:off x="5289106" y="3815219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42" y="1"/>
                      </a:moveTo>
                      <a:cubicBezTo>
                        <a:pt x="219" y="1"/>
                        <a:pt x="1" y="521"/>
                        <a:pt x="303" y="823"/>
                      </a:cubicBezTo>
                      <a:cubicBezTo>
                        <a:pt x="402" y="922"/>
                        <a:pt x="524" y="967"/>
                        <a:pt x="644" y="967"/>
                      </a:cubicBezTo>
                      <a:cubicBezTo>
                        <a:pt x="890" y="967"/>
                        <a:pt x="1126" y="778"/>
                        <a:pt x="1126" y="484"/>
                      </a:cubicBezTo>
                      <a:cubicBezTo>
                        <a:pt x="1126" y="218"/>
                        <a:pt x="908" y="1"/>
                        <a:pt x="64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67" name="Google Shape;3543;p32"/>
              <p:cNvGrpSpPr/>
              <p:nvPr/>
            </p:nvGrpSpPr>
            <p:grpSpPr>
              <a:xfrm>
                <a:off x="5294053" y="3851933"/>
                <a:ext cx="31405" cy="26945"/>
                <a:chOff x="5294053" y="3851933"/>
                <a:chExt cx="31405" cy="26945"/>
              </a:xfrm>
            </p:grpSpPr>
            <p:sp>
              <p:nvSpPr>
                <p:cNvPr id="414" name="Google Shape;3544;p32"/>
                <p:cNvSpPr/>
                <p:nvPr/>
              </p:nvSpPr>
              <p:spPr>
                <a:xfrm>
                  <a:off x="5294053" y="3851933"/>
                  <a:ext cx="31405" cy="26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6" extrusionOk="0">
                      <a:moveTo>
                        <a:pt x="2273" y="1"/>
                      </a:moveTo>
                      <a:cubicBezTo>
                        <a:pt x="1854" y="1"/>
                        <a:pt x="1426" y="158"/>
                        <a:pt x="1077" y="510"/>
                      </a:cubicBezTo>
                      <a:cubicBezTo>
                        <a:pt x="1" y="1587"/>
                        <a:pt x="763" y="3425"/>
                        <a:pt x="2287" y="3425"/>
                      </a:cubicBezTo>
                      <a:cubicBezTo>
                        <a:pt x="3231" y="3425"/>
                        <a:pt x="3993" y="2663"/>
                        <a:pt x="3993" y="1720"/>
                      </a:cubicBezTo>
                      <a:cubicBezTo>
                        <a:pt x="3993" y="688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15" name="Google Shape;3545;p32"/>
                <p:cNvSpPr/>
                <p:nvPr/>
              </p:nvSpPr>
              <p:spPr>
                <a:xfrm>
                  <a:off x="5308234" y="3861552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1"/>
                      </a:moveTo>
                      <a:cubicBezTo>
                        <a:pt x="218" y="1"/>
                        <a:pt x="0" y="218"/>
                        <a:pt x="0" y="485"/>
                      </a:cubicBezTo>
                      <a:cubicBezTo>
                        <a:pt x="0" y="763"/>
                        <a:pt x="218" y="968"/>
                        <a:pt x="484" y="968"/>
                      </a:cubicBezTo>
                      <a:cubicBezTo>
                        <a:pt x="750" y="968"/>
                        <a:pt x="968" y="763"/>
                        <a:pt x="968" y="485"/>
                      </a:cubicBezTo>
                      <a:cubicBezTo>
                        <a:pt x="968" y="218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68" name="Google Shape;3546;p32"/>
              <p:cNvGrpSpPr/>
              <p:nvPr/>
            </p:nvGrpSpPr>
            <p:grpSpPr>
              <a:xfrm>
                <a:off x="5341723" y="3851902"/>
                <a:ext cx="31405" cy="26977"/>
                <a:chOff x="5341723" y="3851902"/>
                <a:chExt cx="31405" cy="26977"/>
              </a:xfrm>
            </p:grpSpPr>
            <p:sp>
              <p:nvSpPr>
                <p:cNvPr id="412" name="Google Shape;3547;p32"/>
                <p:cNvSpPr/>
                <p:nvPr/>
              </p:nvSpPr>
              <p:spPr>
                <a:xfrm>
                  <a:off x="5341723" y="3851902"/>
                  <a:ext cx="31405" cy="2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0" extrusionOk="0">
                      <a:moveTo>
                        <a:pt x="2266" y="1"/>
                      </a:moveTo>
                      <a:cubicBezTo>
                        <a:pt x="1848" y="1"/>
                        <a:pt x="1423" y="156"/>
                        <a:pt x="1077" y="502"/>
                      </a:cubicBezTo>
                      <a:cubicBezTo>
                        <a:pt x="0" y="1578"/>
                        <a:pt x="762" y="3429"/>
                        <a:pt x="2287" y="3429"/>
                      </a:cubicBezTo>
                      <a:cubicBezTo>
                        <a:pt x="3230" y="3429"/>
                        <a:pt x="3992" y="2667"/>
                        <a:pt x="3992" y="1724"/>
                      </a:cubicBezTo>
                      <a:cubicBezTo>
                        <a:pt x="3992" y="690"/>
                        <a:pt x="3146" y="1"/>
                        <a:pt x="226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13" name="Google Shape;3548;p32"/>
                <p:cNvSpPr/>
                <p:nvPr/>
              </p:nvSpPr>
              <p:spPr>
                <a:xfrm>
                  <a:off x="5354567" y="3861647"/>
                  <a:ext cx="8950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5" extrusionOk="0">
                      <a:moveTo>
                        <a:pt x="654" y="1"/>
                      </a:moveTo>
                      <a:cubicBezTo>
                        <a:pt x="218" y="1"/>
                        <a:pt x="0" y="521"/>
                        <a:pt x="303" y="823"/>
                      </a:cubicBezTo>
                      <a:cubicBezTo>
                        <a:pt x="404" y="921"/>
                        <a:pt x="527" y="964"/>
                        <a:pt x="646" y="964"/>
                      </a:cubicBezTo>
                      <a:cubicBezTo>
                        <a:pt x="898" y="964"/>
                        <a:pt x="1138" y="772"/>
                        <a:pt x="1138" y="485"/>
                      </a:cubicBezTo>
                      <a:cubicBezTo>
                        <a:pt x="1138" y="206"/>
                        <a:pt x="920" y="1"/>
                        <a:pt x="65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69" name="Google Shape;3549;p32"/>
              <p:cNvGrpSpPr/>
              <p:nvPr/>
            </p:nvGrpSpPr>
            <p:grpSpPr>
              <a:xfrm>
                <a:off x="5054871" y="3507855"/>
                <a:ext cx="31405" cy="26993"/>
                <a:chOff x="5054871" y="3507855"/>
                <a:chExt cx="31405" cy="26993"/>
              </a:xfrm>
            </p:grpSpPr>
            <p:sp>
              <p:nvSpPr>
                <p:cNvPr id="410" name="Google Shape;3550;p32"/>
                <p:cNvSpPr/>
                <p:nvPr/>
              </p:nvSpPr>
              <p:spPr>
                <a:xfrm>
                  <a:off x="5054871" y="3507855"/>
                  <a:ext cx="31405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2" extrusionOk="0">
                      <a:moveTo>
                        <a:pt x="2273" y="0"/>
                      </a:moveTo>
                      <a:cubicBezTo>
                        <a:pt x="1853" y="0"/>
                        <a:pt x="1425" y="156"/>
                        <a:pt x="1077" y="504"/>
                      </a:cubicBezTo>
                      <a:cubicBezTo>
                        <a:pt x="1" y="1581"/>
                        <a:pt x="763" y="3431"/>
                        <a:pt x="2287" y="3431"/>
                      </a:cubicBezTo>
                      <a:cubicBezTo>
                        <a:pt x="3230" y="3431"/>
                        <a:pt x="3993" y="2657"/>
                        <a:pt x="3993" y="1714"/>
                      </a:cubicBezTo>
                      <a:cubicBezTo>
                        <a:pt x="3993" y="682"/>
                        <a:pt x="3151" y="0"/>
                        <a:pt x="227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11" name="Google Shape;3551;p32"/>
                <p:cNvSpPr/>
                <p:nvPr/>
              </p:nvSpPr>
              <p:spPr>
                <a:xfrm>
                  <a:off x="5067715" y="3517521"/>
                  <a:ext cx="8950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7" extrusionOk="0">
                      <a:moveTo>
                        <a:pt x="654" y="1"/>
                      </a:moveTo>
                      <a:cubicBezTo>
                        <a:pt x="218" y="1"/>
                        <a:pt x="1" y="521"/>
                        <a:pt x="315" y="823"/>
                      </a:cubicBezTo>
                      <a:cubicBezTo>
                        <a:pt x="414" y="922"/>
                        <a:pt x="536" y="967"/>
                        <a:pt x="656" y="967"/>
                      </a:cubicBezTo>
                      <a:cubicBezTo>
                        <a:pt x="902" y="967"/>
                        <a:pt x="1138" y="778"/>
                        <a:pt x="1138" y="485"/>
                      </a:cubicBezTo>
                      <a:cubicBezTo>
                        <a:pt x="1138" y="219"/>
                        <a:pt x="920" y="1"/>
                        <a:pt x="65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70" name="Google Shape;3552;p32"/>
              <p:cNvGrpSpPr/>
              <p:nvPr/>
            </p:nvGrpSpPr>
            <p:grpSpPr>
              <a:xfrm>
                <a:off x="4876579" y="3675325"/>
                <a:ext cx="31405" cy="26969"/>
                <a:chOff x="4876579" y="3675325"/>
                <a:chExt cx="31405" cy="26969"/>
              </a:xfrm>
            </p:grpSpPr>
            <p:sp>
              <p:nvSpPr>
                <p:cNvPr id="408" name="Google Shape;3553;p32"/>
                <p:cNvSpPr/>
                <p:nvPr/>
              </p:nvSpPr>
              <p:spPr>
                <a:xfrm>
                  <a:off x="4876579" y="3675325"/>
                  <a:ext cx="31405" cy="26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9" extrusionOk="0">
                      <a:moveTo>
                        <a:pt x="2266" y="0"/>
                      </a:moveTo>
                      <a:cubicBezTo>
                        <a:pt x="1848" y="0"/>
                        <a:pt x="1423" y="155"/>
                        <a:pt x="1077" y="501"/>
                      </a:cubicBezTo>
                      <a:cubicBezTo>
                        <a:pt x="0" y="1578"/>
                        <a:pt x="762" y="3429"/>
                        <a:pt x="2287" y="3429"/>
                      </a:cubicBezTo>
                      <a:cubicBezTo>
                        <a:pt x="3230" y="3429"/>
                        <a:pt x="3992" y="2667"/>
                        <a:pt x="3992" y="1723"/>
                      </a:cubicBezTo>
                      <a:cubicBezTo>
                        <a:pt x="3992" y="689"/>
                        <a:pt x="3146" y="0"/>
                        <a:pt x="2266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09" name="Google Shape;3554;p32"/>
                <p:cNvSpPr/>
                <p:nvPr/>
              </p:nvSpPr>
              <p:spPr>
                <a:xfrm>
                  <a:off x="4889517" y="3684975"/>
                  <a:ext cx="8856" cy="7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76" extrusionOk="0">
                      <a:moveTo>
                        <a:pt x="642" y="0"/>
                      </a:moveTo>
                      <a:cubicBezTo>
                        <a:pt x="218" y="12"/>
                        <a:pt x="0" y="520"/>
                        <a:pt x="303" y="835"/>
                      </a:cubicBezTo>
                      <a:cubicBezTo>
                        <a:pt x="400" y="932"/>
                        <a:pt x="520" y="976"/>
                        <a:pt x="638" y="976"/>
                      </a:cubicBezTo>
                      <a:cubicBezTo>
                        <a:pt x="886" y="976"/>
                        <a:pt x="1125" y="783"/>
                        <a:pt x="1125" y="496"/>
                      </a:cubicBezTo>
                      <a:cubicBezTo>
                        <a:pt x="1125" y="218"/>
                        <a:pt x="908" y="0"/>
                        <a:pt x="642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71" name="Google Shape;3555;p32"/>
              <p:cNvGrpSpPr/>
              <p:nvPr/>
            </p:nvGrpSpPr>
            <p:grpSpPr>
              <a:xfrm>
                <a:off x="4842233" y="3688333"/>
                <a:ext cx="31405" cy="26993"/>
                <a:chOff x="4842233" y="3688333"/>
                <a:chExt cx="31405" cy="26993"/>
              </a:xfrm>
            </p:grpSpPr>
            <p:sp>
              <p:nvSpPr>
                <p:cNvPr id="406" name="Google Shape;3556;p32"/>
                <p:cNvSpPr/>
                <p:nvPr/>
              </p:nvSpPr>
              <p:spPr>
                <a:xfrm>
                  <a:off x="4842233" y="3688333"/>
                  <a:ext cx="31405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2" extrusionOk="0">
                      <a:moveTo>
                        <a:pt x="2273" y="1"/>
                      </a:moveTo>
                      <a:cubicBezTo>
                        <a:pt x="1853" y="1"/>
                        <a:pt x="1425" y="156"/>
                        <a:pt x="1077" y="505"/>
                      </a:cubicBezTo>
                      <a:cubicBezTo>
                        <a:pt x="0" y="1581"/>
                        <a:pt x="762" y="3420"/>
                        <a:pt x="2287" y="3432"/>
                      </a:cubicBezTo>
                      <a:cubicBezTo>
                        <a:pt x="3230" y="3432"/>
                        <a:pt x="3992" y="2658"/>
                        <a:pt x="3992" y="1714"/>
                      </a:cubicBezTo>
                      <a:cubicBezTo>
                        <a:pt x="3992" y="683"/>
                        <a:pt x="3150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07" name="Google Shape;3557;p32"/>
                <p:cNvSpPr/>
                <p:nvPr/>
              </p:nvSpPr>
              <p:spPr>
                <a:xfrm>
                  <a:off x="4855076" y="3698094"/>
                  <a:ext cx="8856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5" extrusionOk="0">
                      <a:moveTo>
                        <a:pt x="664" y="1"/>
                      </a:moveTo>
                      <a:cubicBezTo>
                        <a:pt x="656" y="1"/>
                        <a:pt x="649" y="1"/>
                        <a:pt x="641" y="1"/>
                      </a:cubicBezTo>
                      <a:cubicBezTo>
                        <a:pt x="218" y="1"/>
                        <a:pt x="0" y="522"/>
                        <a:pt x="303" y="824"/>
                      </a:cubicBezTo>
                      <a:cubicBezTo>
                        <a:pt x="400" y="921"/>
                        <a:pt x="520" y="965"/>
                        <a:pt x="638" y="965"/>
                      </a:cubicBezTo>
                      <a:cubicBezTo>
                        <a:pt x="886" y="965"/>
                        <a:pt x="1125" y="772"/>
                        <a:pt x="1125" y="485"/>
                      </a:cubicBezTo>
                      <a:cubicBezTo>
                        <a:pt x="1125" y="215"/>
                        <a:pt x="931" y="1"/>
                        <a:pt x="66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72" name="Google Shape;3558;p32"/>
              <p:cNvGrpSpPr/>
              <p:nvPr/>
            </p:nvGrpSpPr>
            <p:grpSpPr>
              <a:xfrm>
                <a:off x="5187876" y="3608032"/>
                <a:ext cx="31405" cy="27001"/>
                <a:chOff x="5187876" y="3608032"/>
                <a:chExt cx="31405" cy="27001"/>
              </a:xfrm>
            </p:grpSpPr>
            <p:sp>
              <p:nvSpPr>
                <p:cNvPr id="404" name="Google Shape;3559;p32"/>
                <p:cNvSpPr/>
                <p:nvPr/>
              </p:nvSpPr>
              <p:spPr>
                <a:xfrm>
                  <a:off x="5187876" y="3608032"/>
                  <a:ext cx="31405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3" extrusionOk="0">
                      <a:moveTo>
                        <a:pt x="2273" y="1"/>
                      </a:moveTo>
                      <a:cubicBezTo>
                        <a:pt x="1853" y="1"/>
                        <a:pt x="1426" y="157"/>
                        <a:pt x="1077" y="505"/>
                      </a:cubicBezTo>
                      <a:cubicBezTo>
                        <a:pt x="1" y="1582"/>
                        <a:pt x="763" y="3432"/>
                        <a:pt x="2287" y="3432"/>
                      </a:cubicBezTo>
                      <a:cubicBezTo>
                        <a:pt x="3231" y="3420"/>
                        <a:pt x="3993" y="2658"/>
                        <a:pt x="3993" y="1715"/>
                      </a:cubicBezTo>
                      <a:cubicBezTo>
                        <a:pt x="3993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05" name="Google Shape;3560;p32"/>
                <p:cNvSpPr/>
                <p:nvPr/>
              </p:nvSpPr>
              <p:spPr>
                <a:xfrm>
                  <a:off x="5202057" y="3617706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4" y="1"/>
                      </a:moveTo>
                      <a:cubicBezTo>
                        <a:pt x="218" y="1"/>
                        <a:pt x="0" y="218"/>
                        <a:pt x="0" y="485"/>
                      </a:cubicBezTo>
                      <a:cubicBezTo>
                        <a:pt x="0" y="751"/>
                        <a:pt x="218" y="968"/>
                        <a:pt x="484" y="968"/>
                      </a:cubicBezTo>
                      <a:cubicBezTo>
                        <a:pt x="750" y="968"/>
                        <a:pt x="968" y="751"/>
                        <a:pt x="968" y="485"/>
                      </a:cubicBezTo>
                      <a:cubicBezTo>
                        <a:pt x="968" y="218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sp>
            <p:nvSpPr>
              <p:cNvPr id="273" name="Google Shape;3561;p32"/>
              <p:cNvSpPr/>
              <p:nvPr/>
            </p:nvSpPr>
            <p:spPr>
              <a:xfrm>
                <a:off x="5142589" y="3410030"/>
                <a:ext cx="42542" cy="36525"/>
              </a:xfrm>
              <a:custGeom>
                <a:avLst/>
                <a:gdLst/>
                <a:ahLst/>
                <a:cxnLst/>
                <a:rect l="l" t="t" r="r" b="b"/>
                <a:pathLst>
                  <a:path w="5409" h="4644" extrusionOk="0">
                    <a:moveTo>
                      <a:pt x="3085" y="1"/>
                    </a:moveTo>
                    <a:cubicBezTo>
                      <a:pt x="2516" y="1"/>
                      <a:pt x="1935" y="213"/>
                      <a:pt x="1465" y="688"/>
                    </a:cubicBezTo>
                    <a:cubicBezTo>
                      <a:pt x="1" y="2140"/>
                      <a:pt x="1029" y="4632"/>
                      <a:pt x="3098" y="4644"/>
                    </a:cubicBezTo>
                    <a:cubicBezTo>
                      <a:pt x="4380" y="4632"/>
                      <a:pt x="5408" y="3603"/>
                      <a:pt x="5408" y="2321"/>
                    </a:cubicBezTo>
                    <a:cubicBezTo>
                      <a:pt x="5408" y="923"/>
                      <a:pt x="4270" y="1"/>
                      <a:pt x="3085" y="1"/>
                    </a:cubicBezTo>
                    <a:close/>
                  </a:path>
                </a:pathLst>
              </a:custGeom>
              <a:solidFill>
                <a:srgbClr val="CFD9E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74" name="Google Shape;3562;p32"/>
              <p:cNvSpPr/>
              <p:nvPr/>
            </p:nvSpPr>
            <p:spPr>
              <a:xfrm>
                <a:off x="5158382" y="3419720"/>
                <a:ext cx="17138" cy="17130"/>
              </a:xfrm>
              <a:custGeom>
                <a:avLst/>
                <a:gdLst/>
                <a:ahLst/>
                <a:cxnLst/>
                <a:rect l="l" t="t" r="r" b="b"/>
                <a:pathLst>
                  <a:path w="2179" h="2178" extrusionOk="0">
                    <a:moveTo>
                      <a:pt x="1090" y="0"/>
                    </a:moveTo>
                    <a:cubicBezTo>
                      <a:pt x="485" y="0"/>
                      <a:pt x="1" y="484"/>
                      <a:pt x="1" y="1089"/>
                    </a:cubicBezTo>
                    <a:cubicBezTo>
                      <a:pt x="1" y="1694"/>
                      <a:pt x="485" y="2178"/>
                      <a:pt x="1090" y="2178"/>
                    </a:cubicBezTo>
                    <a:cubicBezTo>
                      <a:pt x="1694" y="2178"/>
                      <a:pt x="2178" y="1694"/>
                      <a:pt x="2178" y="1089"/>
                    </a:cubicBezTo>
                    <a:cubicBezTo>
                      <a:pt x="2178" y="484"/>
                      <a:pt x="1694" y="0"/>
                      <a:pt x="1090" y="0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grpSp>
            <p:nvGrpSpPr>
              <p:cNvPr id="275" name="Google Shape;3563;p32"/>
              <p:cNvGrpSpPr/>
              <p:nvPr/>
            </p:nvGrpSpPr>
            <p:grpSpPr>
              <a:xfrm>
                <a:off x="5269224" y="3304167"/>
                <a:ext cx="40253" cy="34402"/>
                <a:chOff x="5269224" y="3304167"/>
                <a:chExt cx="40253" cy="34402"/>
              </a:xfrm>
            </p:grpSpPr>
            <p:sp>
              <p:nvSpPr>
                <p:cNvPr id="402" name="Google Shape;3564;p32"/>
                <p:cNvSpPr/>
                <p:nvPr/>
              </p:nvSpPr>
              <p:spPr>
                <a:xfrm>
                  <a:off x="5269224" y="3304167"/>
                  <a:ext cx="40253" cy="34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18" h="4374" extrusionOk="0">
                      <a:moveTo>
                        <a:pt x="2915" y="0"/>
                      </a:moveTo>
                      <a:cubicBezTo>
                        <a:pt x="2376" y="0"/>
                        <a:pt x="1827" y="201"/>
                        <a:pt x="1380" y="648"/>
                      </a:cubicBezTo>
                      <a:cubicBezTo>
                        <a:pt x="1" y="2015"/>
                        <a:pt x="980" y="4374"/>
                        <a:pt x="2928" y="4374"/>
                      </a:cubicBezTo>
                      <a:cubicBezTo>
                        <a:pt x="4126" y="4374"/>
                        <a:pt x="5105" y="3394"/>
                        <a:pt x="5118" y="2184"/>
                      </a:cubicBezTo>
                      <a:cubicBezTo>
                        <a:pt x="5109" y="869"/>
                        <a:pt x="4036" y="0"/>
                        <a:pt x="291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03" name="Google Shape;3565;p32"/>
                <p:cNvSpPr/>
                <p:nvPr/>
              </p:nvSpPr>
              <p:spPr>
                <a:xfrm>
                  <a:off x="5284639" y="3313826"/>
                  <a:ext cx="15132" cy="151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4" h="1925" extrusionOk="0">
                      <a:moveTo>
                        <a:pt x="968" y="1"/>
                      </a:moveTo>
                      <a:cubicBezTo>
                        <a:pt x="436" y="1"/>
                        <a:pt x="0" y="436"/>
                        <a:pt x="0" y="956"/>
                      </a:cubicBezTo>
                      <a:cubicBezTo>
                        <a:pt x="0" y="1489"/>
                        <a:pt x="436" y="1924"/>
                        <a:pt x="968" y="1924"/>
                      </a:cubicBezTo>
                      <a:cubicBezTo>
                        <a:pt x="1500" y="1924"/>
                        <a:pt x="1924" y="1489"/>
                        <a:pt x="1924" y="956"/>
                      </a:cubicBezTo>
                      <a:cubicBezTo>
                        <a:pt x="1924" y="436"/>
                        <a:pt x="1500" y="1"/>
                        <a:pt x="968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76" name="Google Shape;3566;p32"/>
              <p:cNvGrpSpPr/>
              <p:nvPr/>
            </p:nvGrpSpPr>
            <p:grpSpPr>
              <a:xfrm>
                <a:off x="5327354" y="3476615"/>
                <a:ext cx="49864" cy="42723"/>
                <a:chOff x="5327354" y="3476615"/>
                <a:chExt cx="49864" cy="42723"/>
              </a:xfrm>
            </p:grpSpPr>
            <p:sp>
              <p:nvSpPr>
                <p:cNvPr id="400" name="Google Shape;3567;p32"/>
                <p:cNvSpPr/>
                <p:nvPr/>
              </p:nvSpPr>
              <p:spPr>
                <a:xfrm>
                  <a:off x="5327354" y="3476615"/>
                  <a:ext cx="49864" cy="42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0" h="5432" extrusionOk="0">
                      <a:moveTo>
                        <a:pt x="3602" y="1"/>
                      </a:moveTo>
                      <a:cubicBezTo>
                        <a:pt x="2936" y="1"/>
                        <a:pt x="2257" y="248"/>
                        <a:pt x="1706" y="799"/>
                      </a:cubicBezTo>
                      <a:cubicBezTo>
                        <a:pt x="1" y="2504"/>
                        <a:pt x="1210" y="5432"/>
                        <a:pt x="3630" y="5432"/>
                      </a:cubicBezTo>
                      <a:cubicBezTo>
                        <a:pt x="5118" y="5432"/>
                        <a:pt x="6339" y="4222"/>
                        <a:pt x="6339" y="2722"/>
                      </a:cubicBezTo>
                      <a:cubicBezTo>
                        <a:pt x="6339" y="1084"/>
                        <a:pt x="4998" y="1"/>
                        <a:pt x="360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01" name="Google Shape;3568;p32"/>
                <p:cNvSpPr/>
                <p:nvPr/>
              </p:nvSpPr>
              <p:spPr>
                <a:xfrm>
                  <a:off x="5340197" y="3486321"/>
                  <a:ext cx="27315" cy="234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73" h="2976" extrusionOk="0">
                      <a:moveTo>
                        <a:pt x="1985" y="0"/>
                      </a:moveTo>
                      <a:cubicBezTo>
                        <a:pt x="666" y="0"/>
                        <a:pt x="1" y="1597"/>
                        <a:pt x="944" y="2540"/>
                      </a:cubicBezTo>
                      <a:cubicBezTo>
                        <a:pt x="1245" y="2841"/>
                        <a:pt x="1614" y="2975"/>
                        <a:pt x="1977" y="2975"/>
                      </a:cubicBezTo>
                      <a:cubicBezTo>
                        <a:pt x="2739" y="2975"/>
                        <a:pt x="3473" y="2381"/>
                        <a:pt x="3473" y="1488"/>
                      </a:cubicBezTo>
                      <a:cubicBezTo>
                        <a:pt x="3473" y="665"/>
                        <a:pt x="2807" y="0"/>
                        <a:pt x="198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sp>
            <p:nvSpPr>
              <p:cNvPr id="277" name="Google Shape;3569;p32"/>
              <p:cNvSpPr/>
              <p:nvPr/>
            </p:nvSpPr>
            <p:spPr>
              <a:xfrm>
                <a:off x="5290255" y="3703080"/>
                <a:ext cx="31397" cy="26898"/>
              </a:xfrm>
              <a:custGeom>
                <a:avLst/>
                <a:gdLst/>
                <a:ahLst/>
                <a:cxnLst/>
                <a:rect l="l" t="t" r="r" b="b"/>
                <a:pathLst>
                  <a:path w="3992" h="3420" extrusionOk="0">
                    <a:moveTo>
                      <a:pt x="2272" y="1"/>
                    </a:moveTo>
                    <a:cubicBezTo>
                      <a:pt x="1853" y="1"/>
                      <a:pt x="1425" y="156"/>
                      <a:pt x="1077" y="505"/>
                    </a:cubicBezTo>
                    <a:cubicBezTo>
                      <a:pt x="0" y="1581"/>
                      <a:pt x="762" y="3420"/>
                      <a:pt x="2286" y="3420"/>
                    </a:cubicBezTo>
                    <a:cubicBezTo>
                      <a:pt x="3230" y="3420"/>
                      <a:pt x="3992" y="2658"/>
                      <a:pt x="3992" y="1714"/>
                    </a:cubicBezTo>
                    <a:cubicBezTo>
                      <a:pt x="3992" y="683"/>
                      <a:pt x="3150" y="1"/>
                      <a:pt x="2272" y="1"/>
                    </a:cubicBezTo>
                    <a:close/>
                  </a:path>
                </a:pathLst>
              </a:custGeom>
              <a:solidFill>
                <a:srgbClr val="CFD9E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78" name="Google Shape;3570;p32"/>
              <p:cNvSpPr/>
              <p:nvPr/>
            </p:nvSpPr>
            <p:spPr>
              <a:xfrm>
                <a:off x="5304427" y="3712754"/>
                <a:ext cx="7621" cy="7621"/>
              </a:xfrm>
              <a:custGeom>
                <a:avLst/>
                <a:gdLst/>
                <a:ahLst/>
                <a:cxnLst/>
                <a:rect l="l" t="t" r="r" b="b"/>
                <a:pathLst>
                  <a:path w="969" h="969" extrusionOk="0">
                    <a:moveTo>
                      <a:pt x="484" y="0"/>
                    </a:moveTo>
                    <a:cubicBezTo>
                      <a:pt x="218" y="0"/>
                      <a:pt x="0" y="218"/>
                      <a:pt x="0" y="484"/>
                    </a:cubicBezTo>
                    <a:cubicBezTo>
                      <a:pt x="0" y="750"/>
                      <a:pt x="218" y="968"/>
                      <a:pt x="484" y="968"/>
                    </a:cubicBezTo>
                    <a:cubicBezTo>
                      <a:pt x="750" y="968"/>
                      <a:pt x="968" y="750"/>
                      <a:pt x="968" y="484"/>
                    </a:cubicBezTo>
                    <a:cubicBezTo>
                      <a:pt x="968" y="218"/>
                      <a:pt x="750" y="0"/>
                      <a:pt x="484" y="0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grpSp>
            <p:nvGrpSpPr>
              <p:cNvPr id="279" name="Google Shape;3571;p32"/>
              <p:cNvGrpSpPr/>
              <p:nvPr/>
            </p:nvGrpSpPr>
            <p:grpSpPr>
              <a:xfrm>
                <a:off x="5341723" y="3775957"/>
                <a:ext cx="31405" cy="26898"/>
                <a:chOff x="5341723" y="3775957"/>
                <a:chExt cx="31405" cy="26898"/>
              </a:xfrm>
            </p:grpSpPr>
            <p:sp>
              <p:nvSpPr>
                <p:cNvPr id="398" name="Google Shape;3572;p32"/>
                <p:cNvSpPr/>
                <p:nvPr/>
              </p:nvSpPr>
              <p:spPr>
                <a:xfrm>
                  <a:off x="5341723" y="3775957"/>
                  <a:ext cx="31405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0" extrusionOk="0">
                      <a:moveTo>
                        <a:pt x="2273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1"/>
                        <a:pt x="762" y="3420"/>
                        <a:pt x="2287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99" name="Google Shape;3573;p32"/>
                <p:cNvSpPr/>
                <p:nvPr/>
              </p:nvSpPr>
              <p:spPr>
                <a:xfrm>
                  <a:off x="5354567" y="3785631"/>
                  <a:ext cx="8950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7" extrusionOk="0">
                      <a:moveTo>
                        <a:pt x="654" y="0"/>
                      </a:moveTo>
                      <a:cubicBezTo>
                        <a:pt x="218" y="0"/>
                        <a:pt x="0" y="521"/>
                        <a:pt x="303" y="823"/>
                      </a:cubicBezTo>
                      <a:cubicBezTo>
                        <a:pt x="402" y="922"/>
                        <a:pt x="525" y="966"/>
                        <a:pt x="646" y="966"/>
                      </a:cubicBezTo>
                      <a:cubicBezTo>
                        <a:pt x="896" y="966"/>
                        <a:pt x="1138" y="777"/>
                        <a:pt x="1138" y="484"/>
                      </a:cubicBezTo>
                      <a:cubicBezTo>
                        <a:pt x="1138" y="218"/>
                        <a:pt x="920" y="0"/>
                        <a:pt x="65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80" name="Google Shape;3574;p32"/>
              <p:cNvGrpSpPr/>
              <p:nvPr/>
            </p:nvGrpSpPr>
            <p:grpSpPr>
              <a:xfrm>
                <a:off x="5439053" y="3699274"/>
                <a:ext cx="31405" cy="26898"/>
                <a:chOff x="5439053" y="3699274"/>
                <a:chExt cx="31405" cy="26898"/>
              </a:xfrm>
            </p:grpSpPr>
            <p:sp>
              <p:nvSpPr>
                <p:cNvPr id="396" name="Google Shape;3575;p32"/>
                <p:cNvSpPr/>
                <p:nvPr/>
              </p:nvSpPr>
              <p:spPr>
                <a:xfrm>
                  <a:off x="5439053" y="3699274"/>
                  <a:ext cx="31405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0" extrusionOk="0">
                      <a:moveTo>
                        <a:pt x="2273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1"/>
                        <a:pt x="762" y="3420"/>
                        <a:pt x="2287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97" name="Google Shape;3576;p32"/>
                <p:cNvSpPr/>
                <p:nvPr/>
              </p:nvSpPr>
              <p:spPr>
                <a:xfrm>
                  <a:off x="5453225" y="3708948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5" y="0"/>
                      </a:moveTo>
                      <a:cubicBezTo>
                        <a:pt x="219" y="0"/>
                        <a:pt x="1" y="218"/>
                        <a:pt x="1" y="484"/>
                      </a:cubicBezTo>
                      <a:cubicBezTo>
                        <a:pt x="1" y="750"/>
                        <a:pt x="219" y="968"/>
                        <a:pt x="485" y="968"/>
                      </a:cubicBezTo>
                      <a:cubicBezTo>
                        <a:pt x="751" y="968"/>
                        <a:pt x="969" y="750"/>
                        <a:pt x="969" y="484"/>
                      </a:cubicBezTo>
                      <a:cubicBezTo>
                        <a:pt x="969" y="218"/>
                        <a:pt x="751" y="0"/>
                        <a:pt x="48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81" name="Google Shape;3577;p32"/>
              <p:cNvGrpSpPr/>
              <p:nvPr/>
            </p:nvGrpSpPr>
            <p:grpSpPr>
              <a:xfrm>
                <a:off x="5412414" y="3622307"/>
                <a:ext cx="31499" cy="26993"/>
                <a:chOff x="5412414" y="3622307"/>
                <a:chExt cx="31499" cy="26993"/>
              </a:xfrm>
            </p:grpSpPr>
            <p:sp>
              <p:nvSpPr>
                <p:cNvPr id="394" name="Google Shape;3578;p32"/>
                <p:cNvSpPr/>
                <p:nvPr/>
              </p:nvSpPr>
              <p:spPr>
                <a:xfrm>
                  <a:off x="5412414" y="3622307"/>
                  <a:ext cx="31499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2" extrusionOk="0">
                      <a:moveTo>
                        <a:pt x="2285" y="0"/>
                      </a:moveTo>
                      <a:cubicBezTo>
                        <a:pt x="1865" y="0"/>
                        <a:pt x="1437" y="156"/>
                        <a:pt x="1089" y="504"/>
                      </a:cubicBezTo>
                      <a:cubicBezTo>
                        <a:pt x="0" y="1581"/>
                        <a:pt x="774" y="3432"/>
                        <a:pt x="2299" y="3432"/>
                      </a:cubicBezTo>
                      <a:cubicBezTo>
                        <a:pt x="3242" y="3432"/>
                        <a:pt x="4004" y="2658"/>
                        <a:pt x="4004" y="1714"/>
                      </a:cubicBezTo>
                      <a:cubicBezTo>
                        <a:pt x="4004" y="683"/>
                        <a:pt x="3163" y="0"/>
                        <a:pt x="228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95" name="Google Shape;3579;p32"/>
                <p:cNvSpPr/>
                <p:nvPr/>
              </p:nvSpPr>
              <p:spPr>
                <a:xfrm>
                  <a:off x="5426681" y="3632075"/>
                  <a:ext cx="7527" cy="75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7" h="956" extrusionOk="0">
                      <a:moveTo>
                        <a:pt x="485" y="0"/>
                      </a:moveTo>
                      <a:cubicBezTo>
                        <a:pt x="206" y="0"/>
                        <a:pt x="1" y="206"/>
                        <a:pt x="1" y="472"/>
                      </a:cubicBezTo>
                      <a:cubicBezTo>
                        <a:pt x="1" y="738"/>
                        <a:pt x="206" y="956"/>
                        <a:pt x="485" y="956"/>
                      </a:cubicBezTo>
                      <a:cubicBezTo>
                        <a:pt x="751" y="956"/>
                        <a:pt x="956" y="738"/>
                        <a:pt x="956" y="472"/>
                      </a:cubicBezTo>
                      <a:cubicBezTo>
                        <a:pt x="956" y="206"/>
                        <a:pt x="751" y="0"/>
                        <a:pt x="48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82" name="Google Shape;3580;p32"/>
              <p:cNvGrpSpPr/>
              <p:nvPr/>
            </p:nvGrpSpPr>
            <p:grpSpPr>
              <a:xfrm>
                <a:off x="5476254" y="3473949"/>
                <a:ext cx="26835" cy="26930"/>
                <a:chOff x="5476254" y="3473949"/>
                <a:chExt cx="26835" cy="26930"/>
              </a:xfrm>
            </p:grpSpPr>
            <p:sp>
              <p:nvSpPr>
                <p:cNvPr id="392" name="Google Shape;3581;p32"/>
                <p:cNvSpPr/>
                <p:nvPr/>
              </p:nvSpPr>
              <p:spPr>
                <a:xfrm>
                  <a:off x="5476254" y="3473949"/>
                  <a:ext cx="26835" cy="269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2" h="3424" extrusionOk="0">
                      <a:moveTo>
                        <a:pt x="1706" y="1"/>
                      </a:moveTo>
                      <a:cubicBezTo>
                        <a:pt x="762" y="1"/>
                        <a:pt x="0" y="775"/>
                        <a:pt x="0" y="1718"/>
                      </a:cubicBezTo>
                      <a:cubicBezTo>
                        <a:pt x="0" y="2662"/>
                        <a:pt x="762" y="3424"/>
                        <a:pt x="1706" y="3424"/>
                      </a:cubicBezTo>
                      <a:cubicBezTo>
                        <a:pt x="2649" y="3424"/>
                        <a:pt x="3411" y="2662"/>
                        <a:pt x="3411" y="1718"/>
                      </a:cubicBezTo>
                      <a:cubicBezTo>
                        <a:pt x="3411" y="775"/>
                        <a:pt x="2649" y="1"/>
                        <a:pt x="170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93" name="Google Shape;3582;p32"/>
                <p:cNvSpPr/>
                <p:nvPr/>
              </p:nvSpPr>
              <p:spPr>
                <a:xfrm>
                  <a:off x="5485857" y="3483655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5" y="0"/>
                      </a:moveTo>
                      <a:cubicBezTo>
                        <a:pt x="219" y="0"/>
                        <a:pt x="1" y="218"/>
                        <a:pt x="1" y="484"/>
                      </a:cubicBezTo>
                      <a:cubicBezTo>
                        <a:pt x="1" y="750"/>
                        <a:pt x="219" y="968"/>
                        <a:pt x="485" y="968"/>
                      </a:cubicBezTo>
                      <a:cubicBezTo>
                        <a:pt x="751" y="968"/>
                        <a:pt x="969" y="750"/>
                        <a:pt x="969" y="484"/>
                      </a:cubicBezTo>
                      <a:cubicBezTo>
                        <a:pt x="969" y="218"/>
                        <a:pt x="751" y="0"/>
                        <a:pt x="48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83" name="Google Shape;3583;p32"/>
              <p:cNvGrpSpPr/>
              <p:nvPr/>
            </p:nvGrpSpPr>
            <p:grpSpPr>
              <a:xfrm>
                <a:off x="5564547" y="3481594"/>
                <a:ext cx="31397" cy="26898"/>
                <a:chOff x="5564547" y="3481594"/>
                <a:chExt cx="31397" cy="26898"/>
              </a:xfrm>
            </p:grpSpPr>
            <p:sp>
              <p:nvSpPr>
                <p:cNvPr id="390" name="Google Shape;3584;p32"/>
                <p:cNvSpPr/>
                <p:nvPr/>
              </p:nvSpPr>
              <p:spPr>
                <a:xfrm>
                  <a:off x="5564547" y="3481594"/>
                  <a:ext cx="31397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2" h="3420" extrusionOk="0">
                      <a:moveTo>
                        <a:pt x="2272" y="0"/>
                      </a:moveTo>
                      <a:cubicBezTo>
                        <a:pt x="1853" y="0"/>
                        <a:pt x="1425" y="156"/>
                        <a:pt x="1077" y="504"/>
                      </a:cubicBezTo>
                      <a:cubicBezTo>
                        <a:pt x="0" y="1581"/>
                        <a:pt x="762" y="3420"/>
                        <a:pt x="2286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0" y="0"/>
                        <a:pt x="227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91" name="Google Shape;3585;p32"/>
                <p:cNvSpPr/>
                <p:nvPr/>
              </p:nvSpPr>
              <p:spPr>
                <a:xfrm>
                  <a:off x="5578719" y="3491268"/>
                  <a:ext cx="7621" cy="7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8" extrusionOk="0">
                      <a:moveTo>
                        <a:pt x="484" y="0"/>
                      </a:moveTo>
                      <a:cubicBezTo>
                        <a:pt x="218" y="0"/>
                        <a:pt x="0" y="218"/>
                        <a:pt x="0" y="484"/>
                      </a:cubicBezTo>
                      <a:cubicBezTo>
                        <a:pt x="0" y="750"/>
                        <a:pt x="218" y="968"/>
                        <a:pt x="484" y="968"/>
                      </a:cubicBezTo>
                      <a:cubicBezTo>
                        <a:pt x="750" y="968"/>
                        <a:pt x="968" y="750"/>
                        <a:pt x="968" y="484"/>
                      </a:cubicBezTo>
                      <a:cubicBezTo>
                        <a:pt x="968" y="218"/>
                        <a:pt x="750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84" name="Google Shape;3586;p32"/>
              <p:cNvGrpSpPr/>
              <p:nvPr/>
            </p:nvGrpSpPr>
            <p:grpSpPr>
              <a:xfrm>
                <a:off x="5534101" y="3470174"/>
                <a:ext cx="31397" cy="26906"/>
                <a:chOff x="5534101" y="3470174"/>
                <a:chExt cx="31397" cy="26906"/>
              </a:xfrm>
            </p:grpSpPr>
            <p:sp>
              <p:nvSpPr>
                <p:cNvPr id="388" name="Google Shape;3587;p32"/>
                <p:cNvSpPr/>
                <p:nvPr/>
              </p:nvSpPr>
              <p:spPr>
                <a:xfrm>
                  <a:off x="5534101" y="3470174"/>
                  <a:ext cx="31397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2" h="3421" extrusionOk="0">
                      <a:moveTo>
                        <a:pt x="2272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1"/>
                        <a:pt x="762" y="3420"/>
                        <a:pt x="2286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0" y="1"/>
                        <a:pt x="227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89" name="Google Shape;3588;p32"/>
                <p:cNvSpPr/>
                <p:nvPr/>
              </p:nvSpPr>
              <p:spPr>
                <a:xfrm>
                  <a:off x="5546945" y="3479848"/>
                  <a:ext cx="8950" cy="7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4" extrusionOk="0">
                      <a:moveTo>
                        <a:pt x="653" y="1"/>
                      </a:moveTo>
                      <a:cubicBezTo>
                        <a:pt x="218" y="1"/>
                        <a:pt x="0" y="521"/>
                        <a:pt x="303" y="823"/>
                      </a:cubicBezTo>
                      <a:cubicBezTo>
                        <a:pt x="404" y="921"/>
                        <a:pt x="526" y="964"/>
                        <a:pt x="646" y="964"/>
                      </a:cubicBezTo>
                      <a:cubicBezTo>
                        <a:pt x="898" y="964"/>
                        <a:pt x="1137" y="771"/>
                        <a:pt x="1137" y="484"/>
                      </a:cubicBezTo>
                      <a:cubicBezTo>
                        <a:pt x="1137" y="218"/>
                        <a:pt x="919" y="1"/>
                        <a:pt x="65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85" name="Google Shape;3589;p32"/>
              <p:cNvGrpSpPr/>
              <p:nvPr/>
            </p:nvGrpSpPr>
            <p:grpSpPr>
              <a:xfrm>
                <a:off x="5610879" y="3314486"/>
                <a:ext cx="31499" cy="26938"/>
                <a:chOff x="5610879" y="3314486"/>
                <a:chExt cx="31499" cy="26938"/>
              </a:xfrm>
            </p:grpSpPr>
            <p:sp>
              <p:nvSpPr>
                <p:cNvPr id="386" name="Google Shape;3590;p32"/>
                <p:cNvSpPr/>
                <p:nvPr/>
              </p:nvSpPr>
              <p:spPr>
                <a:xfrm>
                  <a:off x="5610879" y="3314486"/>
                  <a:ext cx="31499" cy="269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5" extrusionOk="0">
                      <a:moveTo>
                        <a:pt x="2285" y="0"/>
                      </a:moveTo>
                      <a:cubicBezTo>
                        <a:pt x="1865" y="0"/>
                        <a:pt x="1437" y="157"/>
                        <a:pt x="1089" y="509"/>
                      </a:cubicBezTo>
                      <a:cubicBezTo>
                        <a:pt x="0" y="1586"/>
                        <a:pt x="774" y="3425"/>
                        <a:pt x="2299" y="3425"/>
                      </a:cubicBezTo>
                      <a:cubicBezTo>
                        <a:pt x="3242" y="3425"/>
                        <a:pt x="4004" y="2663"/>
                        <a:pt x="4004" y="1719"/>
                      </a:cubicBezTo>
                      <a:cubicBezTo>
                        <a:pt x="4004" y="688"/>
                        <a:pt x="3163" y="0"/>
                        <a:pt x="228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87" name="Google Shape;3591;p32"/>
                <p:cNvSpPr/>
                <p:nvPr/>
              </p:nvSpPr>
              <p:spPr>
                <a:xfrm>
                  <a:off x="5623817" y="3324192"/>
                  <a:ext cx="8950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5" extrusionOk="0">
                      <a:moveTo>
                        <a:pt x="675" y="1"/>
                      </a:moveTo>
                      <a:cubicBezTo>
                        <a:pt x="668" y="1"/>
                        <a:pt x="661" y="1"/>
                        <a:pt x="654" y="1"/>
                      </a:cubicBezTo>
                      <a:cubicBezTo>
                        <a:pt x="218" y="1"/>
                        <a:pt x="0" y="509"/>
                        <a:pt x="303" y="824"/>
                      </a:cubicBezTo>
                      <a:cubicBezTo>
                        <a:pt x="404" y="921"/>
                        <a:pt x="525" y="965"/>
                        <a:pt x="644" y="965"/>
                      </a:cubicBezTo>
                      <a:cubicBezTo>
                        <a:pt x="893" y="965"/>
                        <a:pt x="1129" y="772"/>
                        <a:pt x="1137" y="485"/>
                      </a:cubicBezTo>
                      <a:cubicBezTo>
                        <a:pt x="1137" y="214"/>
                        <a:pt x="931" y="1"/>
                        <a:pt x="67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86" name="Google Shape;3592;p32"/>
              <p:cNvGrpSpPr/>
              <p:nvPr/>
            </p:nvGrpSpPr>
            <p:grpSpPr>
              <a:xfrm>
                <a:off x="4834525" y="3501382"/>
                <a:ext cx="31499" cy="26898"/>
                <a:chOff x="4834525" y="3501382"/>
                <a:chExt cx="31499" cy="26898"/>
              </a:xfrm>
            </p:grpSpPr>
            <p:sp>
              <p:nvSpPr>
                <p:cNvPr id="384" name="Google Shape;3593;p32"/>
                <p:cNvSpPr/>
                <p:nvPr/>
              </p:nvSpPr>
              <p:spPr>
                <a:xfrm>
                  <a:off x="4834525" y="3501382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85" y="0"/>
                      </a:moveTo>
                      <a:cubicBezTo>
                        <a:pt x="1865" y="0"/>
                        <a:pt x="1437" y="156"/>
                        <a:pt x="1089" y="504"/>
                      </a:cubicBezTo>
                      <a:cubicBezTo>
                        <a:pt x="0" y="1581"/>
                        <a:pt x="775" y="3420"/>
                        <a:pt x="2299" y="3420"/>
                      </a:cubicBezTo>
                      <a:cubicBezTo>
                        <a:pt x="3242" y="3420"/>
                        <a:pt x="4004" y="2658"/>
                        <a:pt x="4004" y="1714"/>
                      </a:cubicBezTo>
                      <a:cubicBezTo>
                        <a:pt x="4004" y="683"/>
                        <a:pt x="3163" y="0"/>
                        <a:pt x="228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85" name="Google Shape;3594;p32"/>
                <p:cNvSpPr/>
                <p:nvPr/>
              </p:nvSpPr>
              <p:spPr>
                <a:xfrm>
                  <a:off x="4847463" y="3511056"/>
                  <a:ext cx="8950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7" extrusionOk="0">
                      <a:moveTo>
                        <a:pt x="654" y="0"/>
                      </a:moveTo>
                      <a:cubicBezTo>
                        <a:pt x="218" y="0"/>
                        <a:pt x="1" y="520"/>
                        <a:pt x="303" y="823"/>
                      </a:cubicBezTo>
                      <a:cubicBezTo>
                        <a:pt x="402" y="922"/>
                        <a:pt x="524" y="966"/>
                        <a:pt x="644" y="966"/>
                      </a:cubicBezTo>
                      <a:cubicBezTo>
                        <a:pt x="891" y="966"/>
                        <a:pt x="1130" y="777"/>
                        <a:pt x="1138" y="484"/>
                      </a:cubicBezTo>
                      <a:cubicBezTo>
                        <a:pt x="1138" y="218"/>
                        <a:pt x="920" y="0"/>
                        <a:pt x="65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87" name="Google Shape;3595;p32"/>
              <p:cNvGrpSpPr/>
              <p:nvPr/>
            </p:nvGrpSpPr>
            <p:grpSpPr>
              <a:xfrm>
                <a:off x="4898460" y="3580158"/>
                <a:ext cx="31405" cy="26898"/>
                <a:chOff x="4898460" y="3580158"/>
                <a:chExt cx="31405" cy="26898"/>
              </a:xfrm>
            </p:grpSpPr>
            <p:sp>
              <p:nvSpPr>
                <p:cNvPr id="382" name="Google Shape;3596;p32"/>
                <p:cNvSpPr/>
                <p:nvPr/>
              </p:nvSpPr>
              <p:spPr>
                <a:xfrm>
                  <a:off x="4898460" y="3580158"/>
                  <a:ext cx="31405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0" extrusionOk="0">
                      <a:moveTo>
                        <a:pt x="2273" y="1"/>
                      </a:moveTo>
                      <a:cubicBezTo>
                        <a:pt x="1853" y="1"/>
                        <a:pt x="1425" y="156"/>
                        <a:pt x="1077" y="505"/>
                      </a:cubicBezTo>
                      <a:cubicBezTo>
                        <a:pt x="0" y="1581"/>
                        <a:pt x="763" y="3420"/>
                        <a:pt x="2287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83" name="Google Shape;3597;p32"/>
                <p:cNvSpPr/>
                <p:nvPr/>
              </p:nvSpPr>
              <p:spPr>
                <a:xfrm>
                  <a:off x="4911303" y="3589832"/>
                  <a:ext cx="8950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7" extrusionOk="0">
                      <a:moveTo>
                        <a:pt x="654" y="0"/>
                      </a:moveTo>
                      <a:cubicBezTo>
                        <a:pt x="218" y="0"/>
                        <a:pt x="1" y="521"/>
                        <a:pt x="303" y="823"/>
                      </a:cubicBezTo>
                      <a:cubicBezTo>
                        <a:pt x="402" y="922"/>
                        <a:pt x="524" y="966"/>
                        <a:pt x="644" y="966"/>
                      </a:cubicBezTo>
                      <a:cubicBezTo>
                        <a:pt x="891" y="966"/>
                        <a:pt x="1130" y="777"/>
                        <a:pt x="1138" y="484"/>
                      </a:cubicBezTo>
                      <a:cubicBezTo>
                        <a:pt x="1138" y="218"/>
                        <a:pt x="920" y="0"/>
                        <a:pt x="65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88" name="Google Shape;3598;p32"/>
              <p:cNvGrpSpPr/>
              <p:nvPr/>
            </p:nvGrpSpPr>
            <p:grpSpPr>
              <a:xfrm>
                <a:off x="4882667" y="3608032"/>
                <a:ext cx="31499" cy="27001"/>
                <a:chOff x="4882667" y="3608032"/>
                <a:chExt cx="31499" cy="27001"/>
              </a:xfrm>
            </p:grpSpPr>
            <p:sp>
              <p:nvSpPr>
                <p:cNvPr id="380" name="Google Shape;3599;p32"/>
                <p:cNvSpPr/>
                <p:nvPr/>
              </p:nvSpPr>
              <p:spPr>
                <a:xfrm>
                  <a:off x="4882667" y="3608032"/>
                  <a:ext cx="31499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3" extrusionOk="0">
                      <a:moveTo>
                        <a:pt x="2276" y="1"/>
                      </a:moveTo>
                      <a:cubicBezTo>
                        <a:pt x="1854" y="1"/>
                        <a:pt x="1425" y="157"/>
                        <a:pt x="1077" y="505"/>
                      </a:cubicBezTo>
                      <a:cubicBezTo>
                        <a:pt x="0" y="1582"/>
                        <a:pt x="763" y="3432"/>
                        <a:pt x="2287" y="3432"/>
                      </a:cubicBezTo>
                      <a:cubicBezTo>
                        <a:pt x="3230" y="3420"/>
                        <a:pt x="4004" y="2658"/>
                        <a:pt x="4004" y="1715"/>
                      </a:cubicBezTo>
                      <a:cubicBezTo>
                        <a:pt x="4004" y="683"/>
                        <a:pt x="3157" y="1"/>
                        <a:pt x="227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81" name="Google Shape;3600;p32"/>
                <p:cNvSpPr/>
                <p:nvPr/>
              </p:nvSpPr>
              <p:spPr>
                <a:xfrm>
                  <a:off x="4895605" y="3617706"/>
                  <a:ext cx="8950" cy="76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73" extrusionOk="0">
                      <a:moveTo>
                        <a:pt x="642" y="1"/>
                      </a:moveTo>
                      <a:cubicBezTo>
                        <a:pt x="218" y="1"/>
                        <a:pt x="1" y="521"/>
                        <a:pt x="303" y="823"/>
                      </a:cubicBezTo>
                      <a:cubicBezTo>
                        <a:pt x="402" y="926"/>
                        <a:pt x="524" y="972"/>
                        <a:pt x="644" y="972"/>
                      </a:cubicBezTo>
                      <a:cubicBezTo>
                        <a:pt x="891" y="972"/>
                        <a:pt x="1130" y="778"/>
                        <a:pt x="1138" y="485"/>
                      </a:cubicBezTo>
                      <a:cubicBezTo>
                        <a:pt x="1138" y="218"/>
                        <a:pt x="920" y="1"/>
                        <a:pt x="64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89" name="Google Shape;3601;p32"/>
              <p:cNvGrpSpPr/>
              <p:nvPr/>
            </p:nvGrpSpPr>
            <p:grpSpPr>
              <a:xfrm>
                <a:off x="4843373" y="3631407"/>
                <a:ext cx="16273" cy="16186"/>
                <a:chOff x="4843373" y="3631407"/>
                <a:chExt cx="16273" cy="16186"/>
              </a:xfrm>
            </p:grpSpPr>
            <p:sp>
              <p:nvSpPr>
                <p:cNvPr id="378" name="Google Shape;3602;p32"/>
                <p:cNvSpPr/>
                <p:nvPr/>
              </p:nvSpPr>
              <p:spPr>
                <a:xfrm>
                  <a:off x="4843373" y="3631407"/>
                  <a:ext cx="16273" cy="16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69" h="2058" extrusionOk="0">
                      <a:moveTo>
                        <a:pt x="1029" y="1"/>
                      </a:moveTo>
                      <a:cubicBezTo>
                        <a:pt x="460" y="1"/>
                        <a:pt x="0" y="460"/>
                        <a:pt x="0" y="1029"/>
                      </a:cubicBezTo>
                      <a:cubicBezTo>
                        <a:pt x="0" y="1597"/>
                        <a:pt x="460" y="2057"/>
                        <a:pt x="1029" y="2057"/>
                      </a:cubicBezTo>
                      <a:cubicBezTo>
                        <a:pt x="1609" y="2057"/>
                        <a:pt x="2069" y="1597"/>
                        <a:pt x="2069" y="1029"/>
                      </a:cubicBezTo>
                      <a:cubicBezTo>
                        <a:pt x="2069" y="460"/>
                        <a:pt x="1609" y="1"/>
                        <a:pt x="1029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79" name="Google Shape;3603;p32"/>
                <p:cNvSpPr/>
                <p:nvPr/>
              </p:nvSpPr>
              <p:spPr>
                <a:xfrm>
                  <a:off x="4849178" y="3637211"/>
                  <a:ext cx="4672" cy="45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4" h="582" extrusionOk="0">
                      <a:moveTo>
                        <a:pt x="291" y="1"/>
                      </a:moveTo>
                      <a:cubicBezTo>
                        <a:pt x="133" y="1"/>
                        <a:pt x="0" y="134"/>
                        <a:pt x="0" y="291"/>
                      </a:cubicBezTo>
                      <a:cubicBezTo>
                        <a:pt x="0" y="460"/>
                        <a:pt x="133" y="581"/>
                        <a:pt x="291" y="581"/>
                      </a:cubicBezTo>
                      <a:cubicBezTo>
                        <a:pt x="460" y="581"/>
                        <a:pt x="593" y="460"/>
                        <a:pt x="593" y="291"/>
                      </a:cubicBezTo>
                      <a:cubicBezTo>
                        <a:pt x="593" y="134"/>
                        <a:pt x="460" y="1"/>
                        <a:pt x="29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90" name="Google Shape;3604;p32"/>
              <p:cNvGrpSpPr/>
              <p:nvPr/>
            </p:nvGrpSpPr>
            <p:grpSpPr>
              <a:xfrm>
                <a:off x="4727773" y="3591578"/>
                <a:ext cx="31499" cy="26898"/>
                <a:chOff x="4727773" y="3591578"/>
                <a:chExt cx="31499" cy="26898"/>
              </a:xfrm>
            </p:grpSpPr>
            <p:sp>
              <p:nvSpPr>
                <p:cNvPr id="376" name="Google Shape;3605;p32"/>
                <p:cNvSpPr/>
                <p:nvPr/>
              </p:nvSpPr>
              <p:spPr>
                <a:xfrm>
                  <a:off x="4727773" y="3591578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76" y="0"/>
                      </a:moveTo>
                      <a:cubicBezTo>
                        <a:pt x="1855" y="0"/>
                        <a:pt x="1426" y="156"/>
                        <a:pt x="1077" y="504"/>
                      </a:cubicBezTo>
                      <a:cubicBezTo>
                        <a:pt x="1" y="1581"/>
                        <a:pt x="763" y="3419"/>
                        <a:pt x="2287" y="3419"/>
                      </a:cubicBezTo>
                      <a:cubicBezTo>
                        <a:pt x="3231" y="3419"/>
                        <a:pt x="3993" y="2657"/>
                        <a:pt x="4005" y="1714"/>
                      </a:cubicBezTo>
                      <a:cubicBezTo>
                        <a:pt x="4005" y="683"/>
                        <a:pt x="3158" y="0"/>
                        <a:pt x="2276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77" name="Google Shape;3606;p32"/>
                <p:cNvSpPr/>
                <p:nvPr/>
              </p:nvSpPr>
              <p:spPr>
                <a:xfrm>
                  <a:off x="4740719" y="3601244"/>
                  <a:ext cx="8856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5" extrusionOk="0">
                      <a:moveTo>
                        <a:pt x="641" y="1"/>
                      </a:moveTo>
                      <a:cubicBezTo>
                        <a:pt x="206" y="1"/>
                        <a:pt x="0" y="521"/>
                        <a:pt x="302" y="824"/>
                      </a:cubicBezTo>
                      <a:cubicBezTo>
                        <a:pt x="400" y="921"/>
                        <a:pt x="520" y="964"/>
                        <a:pt x="638" y="964"/>
                      </a:cubicBezTo>
                      <a:cubicBezTo>
                        <a:pt x="886" y="964"/>
                        <a:pt x="1125" y="772"/>
                        <a:pt x="1125" y="485"/>
                      </a:cubicBezTo>
                      <a:cubicBezTo>
                        <a:pt x="1125" y="219"/>
                        <a:pt x="907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sp>
            <p:nvSpPr>
              <p:cNvPr id="291" name="Google Shape;3607;p32"/>
              <p:cNvSpPr/>
              <p:nvPr/>
            </p:nvSpPr>
            <p:spPr>
              <a:xfrm>
                <a:off x="4652041" y="3622590"/>
                <a:ext cx="31405" cy="26906"/>
              </a:xfrm>
              <a:custGeom>
                <a:avLst/>
                <a:gdLst/>
                <a:ahLst/>
                <a:cxnLst/>
                <a:rect l="l" t="t" r="r" b="b"/>
                <a:pathLst>
                  <a:path w="3993" h="3421" extrusionOk="0">
                    <a:moveTo>
                      <a:pt x="2273" y="1"/>
                    </a:moveTo>
                    <a:cubicBezTo>
                      <a:pt x="1853" y="1"/>
                      <a:pt x="1426" y="157"/>
                      <a:pt x="1077" y="505"/>
                    </a:cubicBezTo>
                    <a:cubicBezTo>
                      <a:pt x="1" y="1581"/>
                      <a:pt x="763" y="3420"/>
                      <a:pt x="2287" y="3420"/>
                    </a:cubicBezTo>
                    <a:cubicBezTo>
                      <a:pt x="3231" y="3420"/>
                      <a:pt x="3993" y="2658"/>
                      <a:pt x="3993" y="1714"/>
                    </a:cubicBezTo>
                    <a:cubicBezTo>
                      <a:pt x="3993" y="683"/>
                      <a:pt x="3151" y="1"/>
                      <a:pt x="2273" y="1"/>
                    </a:cubicBezTo>
                    <a:close/>
                  </a:path>
                </a:pathLst>
              </a:custGeom>
              <a:solidFill>
                <a:srgbClr val="CFD9E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92" name="Google Shape;3608;p32"/>
              <p:cNvSpPr/>
              <p:nvPr/>
            </p:nvSpPr>
            <p:spPr>
              <a:xfrm>
                <a:off x="4666222" y="3632264"/>
                <a:ext cx="7613" cy="7621"/>
              </a:xfrm>
              <a:custGeom>
                <a:avLst/>
                <a:gdLst/>
                <a:ahLst/>
                <a:cxnLst/>
                <a:rect l="l" t="t" r="r" b="b"/>
                <a:pathLst>
                  <a:path w="968" h="969" extrusionOk="0">
                    <a:moveTo>
                      <a:pt x="484" y="1"/>
                    </a:moveTo>
                    <a:cubicBezTo>
                      <a:pt x="218" y="1"/>
                      <a:pt x="0" y="218"/>
                      <a:pt x="0" y="484"/>
                    </a:cubicBezTo>
                    <a:cubicBezTo>
                      <a:pt x="0" y="751"/>
                      <a:pt x="218" y="968"/>
                      <a:pt x="484" y="968"/>
                    </a:cubicBezTo>
                    <a:cubicBezTo>
                      <a:pt x="750" y="968"/>
                      <a:pt x="968" y="751"/>
                      <a:pt x="968" y="484"/>
                    </a:cubicBezTo>
                    <a:cubicBezTo>
                      <a:pt x="968" y="218"/>
                      <a:pt x="750" y="1"/>
                      <a:pt x="484" y="1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grpSp>
            <p:nvGrpSpPr>
              <p:cNvPr id="293" name="Google Shape;3609;p32"/>
              <p:cNvGrpSpPr/>
              <p:nvPr/>
            </p:nvGrpSpPr>
            <p:grpSpPr>
              <a:xfrm>
                <a:off x="4609421" y="3577398"/>
                <a:ext cx="31499" cy="27001"/>
                <a:chOff x="4609421" y="3577398"/>
                <a:chExt cx="31499" cy="27001"/>
              </a:xfrm>
            </p:grpSpPr>
            <p:sp>
              <p:nvSpPr>
                <p:cNvPr id="374" name="Google Shape;3610;p32"/>
                <p:cNvSpPr/>
                <p:nvPr/>
              </p:nvSpPr>
              <p:spPr>
                <a:xfrm>
                  <a:off x="4609421" y="3577398"/>
                  <a:ext cx="31499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3" extrusionOk="0">
                      <a:moveTo>
                        <a:pt x="2273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1"/>
                        <a:pt x="763" y="3432"/>
                        <a:pt x="2287" y="3432"/>
                      </a:cubicBezTo>
                      <a:cubicBezTo>
                        <a:pt x="3230" y="3432"/>
                        <a:pt x="3992" y="2658"/>
                        <a:pt x="4005" y="1714"/>
                      </a:cubicBezTo>
                      <a:cubicBezTo>
                        <a:pt x="3996" y="683"/>
                        <a:pt x="3152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75" name="Google Shape;3611;p32"/>
                <p:cNvSpPr/>
                <p:nvPr/>
              </p:nvSpPr>
              <p:spPr>
                <a:xfrm>
                  <a:off x="4623594" y="3587072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5" y="1"/>
                      </a:moveTo>
                      <a:cubicBezTo>
                        <a:pt x="219" y="1"/>
                        <a:pt x="1" y="218"/>
                        <a:pt x="1" y="484"/>
                      </a:cubicBezTo>
                      <a:cubicBezTo>
                        <a:pt x="1" y="751"/>
                        <a:pt x="219" y="968"/>
                        <a:pt x="485" y="968"/>
                      </a:cubicBezTo>
                      <a:cubicBezTo>
                        <a:pt x="751" y="968"/>
                        <a:pt x="969" y="751"/>
                        <a:pt x="969" y="484"/>
                      </a:cubicBezTo>
                      <a:cubicBezTo>
                        <a:pt x="969" y="218"/>
                        <a:pt x="751" y="1"/>
                        <a:pt x="48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94" name="Google Shape;3612;p32"/>
              <p:cNvGrpSpPr/>
              <p:nvPr/>
            </p:nvGrpSpPr>
            <p:grpSpPr>
              <a:xfrm>
                <a:off x="4649289" y="3577398"/>
                <a:ext cx="31499" cy="27001"/>
                <a:chOff x="4649289" y="3577398"/>
                <a:chExt cx="31499" cy="27001"/>
              </a:xfrm>
            </p:grpSpPr>
            <p:sp>
              <p:nvSpPr>
                <p:cNvPr id="372" name="Google Shape;3613;p32"/>
                <p:cNvSpPr/>
                <p:nvPr/>
              </p:nvSpPr>
              <p:spPr>
                <a:xfrm>
                  <a:off x="4649289" y="3577398"/>
                  <a:ext cx="31499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3" extrusionOk="0">
                      <a:moveTo>
                        <a:pt x="2275" y="1"/>
                      </a:moveTo>
                      <a:cubicBezTo>
                        <a:pt x="1854" y="1"/>
                        <a:pt x="1425" y="157"/>
                        <a:pt x="1077" y="505"/>
                      </a:cubicBezTo>
                      <a:cubicBezTo>
                        <a:pt x="0" y="1581"/>
                        <a:pt x="762" y="3432"/>
                        <a:pt x="2286" y="3432"/>
                      </a:cubicBezTo>
                      <a:cubicBezTo>
                        <a:pt x="3230" y="3432"/>
                        <a:pt x="4004" y="2658"/>
                        <a:pt x="4004" y="1714"/>
                      </a:cubicBezTo>
                      <a:cubicBezTo>
                        <a:pt x="4004" y="683"/>
                        <a:pt x="3157" y="1"/>
                        <a:pt x="227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73" name="Google Shape;3614;p32"/>
                <p:cNvSpPr/>
                <p:nvPr/>
              </p:nvSpPr>
              <p:spPr>
                <a:xfrm>
                  <a:off x="4662227" y="3587072"/>
                  <a:ext cx="8856" cy="7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76" extrusionOk="0">
                      <a:moveTo>
                        <a:pt x="641" y="1"/>
                      </a:moveTo>
                      <a:cubicBezTo>
                        <a:pt x="218" y="1"/>
                        <a:pt x="0" y="521"/>
                        <a:pt x="303" y="835"/>
                      </a:cubicBezTo>
                      <a:cubicBezTo>
                        <a:pt x="400" y="932"/>
                        <a:pt x="519" y="976"/>
                        <a:pt x="636" y="976"/>
                      </a:cubicBezTo>
                      <a:cubicBezTo>
                        <a:pt x="885" y="976"/>
                        <a:pt x="1125" y="780"/>
                        <a:pt x="1125" y="484"/>
                      </a:cubicBezTo>
                      <a:cubicBezTo>
                        <a:pt x="1125" y="218"/>
                        <a:pt x="907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95" name="Google Shape;3615;p32"/>
              <p:cNvGrpSpPr/>
              <p:nvPr/>
            </p:nvGrpSpPr>
            <p:grpSpPr>
              <a:xfrm>
                <a:off x="4605614" y="3639523"/>
                <a:ext cx="31499" cy="26906"/>
                <a:chOff x="4605614" y="3639523"/>
                <a:chExt cx="31499" cy="26906"/>
              </a:xfrm>
            </p:grpSpPr>
            <p:sp>
              <p:nvSpPr>
                <p:cNvPr id="370" name="Google Shape;3616;p32"/>
                <p:cNvSpPr/>
                <p:nvPr/>
              </p:nvSpPr>
              <p:spPr>
                <a:xfrm>
                  <a:off x="4605614" y="3639523"/>
                  <a:ext cx="31499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1" extrusionOk="0">
                      <a:moveTo>
                        <a:pt x="2276" y="1"/>
                      </a:moveTo>
                      <a:cubicBezTo>
                        <a:pt x="1855" y="1"/>
                        <a:pt x="1425" y="157"/>
                        <a:pt x="1077" y="505"/>
                      </a:cubicBezTo>
                      <a:cubicBezTo>
                        <a:pt x="1" y="1582"/>
                        <a:pt x="763" y="3420"/>
                        <a:pt x="2287" y="3420"/>
                      </a:cubicBezTo>
                      <a:cubicBezTo>
                        <a:pt x="3230" y="3420"/>
                        <a:pt x="3993" y="2658"/>
                        <a:pt x="4005" y="1715"/>
                      </a:cubicBezTo>
                      <a:cubicBezTo>
                        <a:pt x="4005" y="683"/>
                        <a:pt x="3157" y="1"/>
                        <a:pt x="227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71" name="Google Shape;3617;p32"/>
                <p:cNvSpPr/>
                <p:nvPr/>
              </p:nvSpPr>
              <p:spPr>
                <a:xfrm>
                  <a:off x="4619795" y="3649197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1"/>
                      </a:moveTo>
                      <a:cubicBezTo>
                        <a:pt x="218" y="1"/>
                        <a:pt x="0" y="218"/>
                        <a:pt x="0" y="485"/>
                      </a:cubicBezTo>
                      <a:cubicBezTo>
                        <a:pt x="0" y="751"/>
                        <a:pt x="218" y="968"/>
                        <a:pt x="484" y="968"/>
                      </a:cubicBezTo>
                      <a:cubicBezTo>
                        <a:pt x="750" y="968"/>
                        <a:pt x="968" y="751"/>
                        <a:pt x="968" y="485"/>
                      </a:cubicBezTo>
                      <a:cubicBezTo>
                        <a:pt x="968" y="218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96" name="Google Shape;3618;p32"/>
              <p:cNvGrpSpPr/>
              <p:nvPr/>
            </p:nvGrpSpPr>
            <p:grpSpPr>
              <a:xfrm>
                <a:off x="4785149" y="3618846"/>
                <a:ext cx="26930" cy="26843"/>
                <a:chOff x="4785149" y="3618846"/>
                <a:chExt cx="26930" cy="26843"/>
              </a:xfrm>
            </p:grpSpPr>
            <p:sp>
              <p:nvSpPr>
                <p:cNvPr id="368" name="Google Shape;3619;p32"/>
                <p:cNvSpPr/>
                <p:nvPr/>
              </p:nvSpPr>
              <p:spPr>
                <a:xfrm>
                  <a:off x="4785149" y="3618846"/>
                  <a:ext cx="26930" cy="268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4" h="3413" extrusionOk="0">
                      <a:moveTo>
                        <a:pt x="1718" y="1"/>
                      </a:moveTo>
                      <a:cubicBezTo>
                        <a:pt x="774" y="1"/>
                        <a:pt x="0" y="763"/>
                        <a:pt x="0" y="1707"/>
                      </a:cubicBezTo>
                      <a:cubicBezTo>
                        <a:pt x="0" y="2650"/>
                        <a:pt x="774" y="3412"/>
                        <a:pt x="1718" y="3412"/>
                      </a:cubicBezTo>
                      <a:cubicBezTo>
                        <a:pt x="2662" y="3412"/>
                        <a:pt x="3424" y="2650"/>
                        <a:pt x="3424" y="1707"/>
                      </a:cubicBezTo>
                      <a:cubicBezTo>
                        <a:pt x="3424" y="763"/>
                        <a:pt x="2662" y="1"/>
                        <a:pt x="1718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69" name="Google Shape;3620;p32"/>
                <p:cNvSpPr/>
                <p:nvPr/>
              </p:nvSpPr>
              <p:spPr>
                <a:xfrm>
                  <a:off x="4793611" y="3628457"/>
                  <a:ext cx="8856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5" extrusionOk="0">
                      <a:moveTo>
                        <a:pt x="642" y="1"/>
                      </a:moveTo>
                      <a:cubicBezTo>
                        <a:pt x="206" y="1"/>
                        <a:pt x="1" y="521"/>
                        <a:pt x="303" y="823"/>
                      </a:cubicBezTo>
                      <a:cubicBezTo>
                        <a:pt x="401" y="921"/>
                        <a:pt x="521" y="964"/>
                        <a:pt x="639" y="964"/>
                      </a:cubicBezTo>
                      <a:cubicBezTo>
                        <a:pt x="887" y="964"/>
                        <a:pt x="1126" y="772"/>
                        <a:pt x="1126" y="485"/>
                      </a:cubicBezTo>
                      <a:cubicBezTo>
                        <a:pt x="1126" y="218"/>
                        <a:pt x="908" y="1"/>
                        <a:pt x="64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97" name="Google Shape;3621;p32"/>
              <p:cNvGrpSpPr/>
              <p:nvPr/>
            </p:nvGrpSpPr>
            <p:grpSpPr>
              <a:xfrm>
                <a:off x="4810167" y="3601567"/>
                <a:ext cx="31405" cy="26898"/>
                <a:chOff x="4810167" y="3601567"/>
                <a:chExt cx="31405" cy="26898"/>
              </a:xfrm>
            </p:grpSpPr>
            <p:sp>
              <p:nvSpPr>
                <p:cNvPr id="366" name="Google Shape;3622;p32"/>
                <p:cNvSpPr/>
                <p:nvPr/>
              </p:nvSpPr>
              <p:spPr>
                <a:xfrm>
                  <a:off x="4810167" y="3601567"/>
                  <a:ext cx="31405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0" extrusionOk="0">
                      <a:moveTo>
                        <a:pt x="2273" y="0"/>
                      </a:moveTo>
                      <a:cubicBezTo>
                        <a:pt x="1853" y="0"/>
                        <a:pt x="1425" y="156"/>
                        <a:pt x="1077" y="504"/>
                      </a:cubicBezTo>
                      <a:cubicBezTo>
                        <a:pt x="1" y="1581"/>
                        <a:pt x="763" y="3420"/>
                        <a:pt x="2287" y="3420"/>
                      </a:cubicBezTo>
                      <a:cubicBezTo>
                        <a:pt x="3231" y="3420"/>
                        <a:pt x="3993" y="2658"/>
                        <a:pt x="3993" y="1714"/>
                      </a:cubicBezTo>
                      <a:cubicBezTo>
                        <a:pt x="3993" y="683"/>
                        <a:pt x="3151" y="0"/>
                        <a:pt x="227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67" name="Google Shape;3623;p32"/>
                <p:cNvSpPr/>
                <p:nvPr/>
              </p:nvSpPr>
              <p:spPr>
                <a:xfrm>
                  <a:off x="4824348" y="3611241"/>
                  <a:ext cx="7613" cy="7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8" extrusionOk="0">
                      <a:moveTo>
                        <a:pt x="484" y="0"/>
                      </a:moveTo>
                      <a:cubicBezTo>
                        <a:pt x="218" y="0"/>
                        <a:pt x="0" y="218"/>
                        <a:pt x="0" y="484"/>
                      </a:cubicBezTo>
                      <a:cubicBezTo>
                        <a:pt x="0" y="750"/>
                        <a:pt x="218" y="968"/>
                        <a:pt x="484" y="968"/>
                      </a:cubicBezTo>
                      <a:cubicBezTo>
                        <a:pt x="750" y="968"/>
                        <a:pt x="968" y="750"/>
                        <a:pt x="968" y="484"/>
                      </a:cubicBezTo>
                      <a:cubicBezTo>
                        <a:pt x="968" y="218"/>
                        <a:pt x="750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98" name="Google Shape;3624;p32"/>
              <p:cNvGrpSpPr/>
              <p:nvPr/>
            </p:nvGrpSpPr>
            <p:grpSpPr>
              <a:xfrm>
                <a:off x="4831002" y="3373230"/>
                <a:ext cx="31405" cy="26898"/>
                <a:chOff x="4831002" y="3373230"/>
                <a:chExt cx="31405" cy="26898"/>
              </a:xfrm>
            </p:grpSpPr>
            <p:sp>
              <p:nvSpPr>
                <p:cNvPr id="364" name="Google Shape;3625;p32"/>
                <p:cNvSpPr/>
                <p:nvPr/>
              </p:nvSpPr>
              <p:spPr>
                <a:xfrm>
                  <a:off x="4831002" y="3373230"/>
                  <a:ext cx="31405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0" extrusionOk="0">
                      <a:moveTo>
                        <a:pt x="2273" y="0"/>
                      </a:moveTo>
                      <a:cubicBezTo>
                        <a:pt x="1853" y="0"/>
                        <a:pt x="1426" y="156"/>
                        <a:pt x="1077" y="504"/>
                      </a:cubicBezTo>
                      <a:cubicBezTo>
                        <a:pt x="1" y="1581"/>
                        <a:pt x="763" y="3419"/>
                        <a:pt x="2287" y="3419"/>
                      </a:cubicBezTo>
                      <a:cubicBezTo>
                        <a:pt x="3231" y="3419"/>
                        <a:pt x="3993" y="2657"/>
                        <a:pt x="3993" y="1714"/>
                      </a:cubicBezTo>
                      <a:cubicBezTo>
                        <a:pt x="3993" y="683"/>
                        <a:pt x="3151" y="0"/>
                        <a:pt x="227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65" name="Google Shape;3626;p32"/>
                <p:cNvSpPr/>
                <p:nvPr/>
              </p:nvSpPr>
              <p:spPr>
                <a:xfrm>
                  <a:off x="4845182" y="3382896"/>
                  <a:ext cx="7519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6" h="969" extrusionOk="0">
                      <a:moveTo>
                        <a:pt x="472" y="1"/>
                      </a:moveTo>
                      <a:cubicBezTo>
                        <a:pt x="206" y="1"/>
                        <a:pt x="0" y="219"/>
                        <a:pt x="0" y="485"/>
                      </a:cubicBezTo>
                      <a:cubicBezTo>
                        <a:pt x="0" y="751"/>
                        <a:pt x="206" y="969"/>
                        <a:pt x="472" y="969"/>
                      </a:cubicBezTo>
                      <a:cubicBezTo>
                        <a:pt x="750" y="969"/>
                        <a:pt x="956" y="751"/>
                        <a:pt x="956" y="485"/>
                      </a:cubicBezTo>
                      <a:cubicBezTo>
                        <a:pt x="956" y="219"/>
                        <a:pt x="750" y="1"/>
                        <a:pt x="47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99" name="Google Shape;3627;p32"/>
              <p:cNvGrpSpPr/>
              <p:nvPr/>
            </p:nvGrpSpPr>
            <p:grpSpPr>
              <a:xfrm>
                <a:off x="4719311" y="3355054"/>
                <a:ext cx="31499" cy="27001"/>
                <a:chOff x="4719311" y="3355054"/>
                <a:chExt cx="31499" cy="27001"/>
              </a:xfrm>
            </p:grpSpPr>
            <p:sp>
              <p:nvSpPr>
                <p:cNvPr id="362" name="Google Shape;3628;p32"/>
                <p:cNvSpPr/>
                <p:nvPr/>
              </p:nvSpPr>
              <p:spPr>
                <a:xfrm>
                  <a:off x="4719311" y="3355054"/>
                  <a:ext cx="31499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3" extrusionOk="0">
                      <a:moveTo>
                        <a:pt x="2275" y="1"/>
                      </a:moveTo>
                      <a:cubicBezTo>
                        <a:pt x="1854" y="1"/>
                        <a:pt x="1425" y="157"/>
                        <a:pt x="1077" y="505"/>
                      </a:cubicBezTo>
                      <a:cubicBezTo>
                        <a:pt x="0" y="1581"/>
                        <a:pt x="762" y="3432"/>
                        <a:pt x="2287" y="3432"/>
                      </a:cubicBezTo>
                      <a:cubicBezTo>
                        <a:pt x="3230" y="3432"/>
                        <a:pt x="4004" y="2658"/>
                        <a:pt x="4004" y="1714"/>
                      </a:cubicBezTo>
                      <a:cubicBezTo>
                        <a:pt x="4004" y="683"/>
                        <a:pt x="3157" y="1"/>
                        <a:pt x="227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63" name="Google Shape;3629;p32"/>
                <p:cNvSpPr/>
                <p:nvPr/>
              </p:nvSpPr>
              <p:spPr>
                <a:xfrm>
                  <a:off x="4733578" y="3364822"/>
                  <a:ext cx="7527" cy="75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7" h="957" extrusionOk="0">
                      <a:moveTo>
                        <a:pt x="473" y="1"/>
                      </a:moveTo>
                      <a:cubicBezTo>
                        <a:pt x="206" y="1"/>
                        <a:pt x="1" y="206"/>
                        <a:pt x="1" y="472"/>
                      </a:cubicBezTo>
                      <a:cubicBezTo>
                        <a:pt x="1" y="738"/>
                        <a:pt x="206" y="956"/>
                        <a:pt x="473" y="956"/>
                      </a:cubicBezTo>
                      <a:cubicBezTo>
                        <a:pt x="751" y="956"/>
                        <a:pt x="956" y="738"/>
                        <a:pt x="956" y="472"/>
                      </a:cubicBezTo>
                      <a:cubicBezTo>
                        <a:pt x="956" y="206"/>
                        <a:pt x="751" y="1"/>
                        <a:pt x="47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00" name="Google Shape;3630;p32"/>
              <p:cNvGrpSpPr/>
              <p:nvPr/>
            </p:nvGrpSpPr>
            <p:grpSpPr>
              <a:xfrm>
                <a:off x="4798755" y="3450260"/>
                <a:ext cx="26930" cy="26930"/>
                <a:chOff x="4798755" y="3450260"/>
                <a:chExt cx="26930" cy="26930"/>
              </a:xfrm>
            </p:grpSpPr>
            <p:sp>
              <p:nvSpPr>
                <p:cNvPr id="360" name="Google Shape;3631;p32"/>
                <p:cNvSpPr/>
                <p:nvPr/>
              </p:nvSpPr>
              <p:spPr>
                <a:xfrm>
                  <a:off x="4798755" y="3450260"/>
                  <a:ext cx="26930" cy="269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4" h="3424" extrusionOk="0">
                      <a:moveTo>
                        <a:pt x="1718" y="0"/>
                      </a:moveTo>
                      <a:cubicBezTo>
                        <a:pt x="774" y="0"/>
                        <a:pt x="0" y="763"/>
                        <a:pt x="0" y="1706"/>
                      </a:cubicBezTo>
                      <a:cubicBezTo>
                        <a:pt x="0" y="2650"/>
                        <a:pt x="774" y="3424"/>
                        <a:pt x="1718" y="3424"/>
                      </a:cubicBezTo>
                      <a:cubicBezTo>
                        <a:pt x="2661" y="3424"/>
                        <a:pt x="3423" y="2650"/>
                        <a:pt x="3423" y="1706"/>
                      </a:cubicBezTo>
                      <a:cubicBezTo>
                        <a:pt x="3423" y="763"/>
                        <a:pt x="2661" y="0"/>
                        <a:pt x="171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61" name="Google Shape;3632;p32"/>
                <p:cNvSpPr/>
                <p:nvPr/>
              </p:nvSpPr>
              <p:spPr>
                <a:xfrm>
                  <a:off x="4807218" y="3459871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42" y="0"/>
                      </a:moveTo>
                      <a:cubicBezTo>
                        <a:pt x="206" y="0"/>
                        <a:pt x="1" y="520"/>
                        <a:pt x="303" y="823"/>
                      </a:cubicBezTo>
                      <a:cubicBezTo>
                        <a:pt x="402" y="922"/>
                        <a:pt x="524" y="966"/>
                        <a:pt x="644" y="966"/>
                      </a:cubicBezTo>
                      <a:cubicBezTo>
                        <a:pt x="890" y="966"/>
                        <a:pt x="1126" y="777"/>
                        <a:pt x="1126" y="484"/>
                      </a:cubicBezTo>
                      <a:cubicBezTo>
                        <a:pt x="1126" y="218"/>
                        <a:pt x="908" y="0"/>
                        <a:pt x="642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01" name="Google Shape;3633;p32"/>
              <p:cNvGrpSpPr/>
              <p:nvPr/>
            </p:nvGrpSpPr>
            <p:grpSpPr>
              <a:xfrm>
                <a:off x="4645576" y="3467555"/>
                <a:ext cx="31405" cy="26953"/>
                <a:chOff x="4645576" y="3467555"/>
                <a:chExt cx="31405" cy="26953"/>
              </a:xfrm>
            </p:grpSpPr>
            <p:sp>
              <p:nvSpPr>
                <p:cNvPr id="358" name="Google Shape;3634;p32"/>
                <p:cNvSpPr/>
                <p:nvPr/>
              </p:nvSpPr>
              <p:spPr>
                <a:xfrm>
                  <a:off x="4645576" y="3467555"/>
                  <a:ext cx="31405" cy="269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7" extrusionOk="0">
                      <a:moveTo>
                        <a:pt x="2272" y="0"/>
                      </a:moveTo>
                      <a:cubicBezTo>
                        <a:pt x="1853" y="0"/>
                        <a:pt x="1425" y="155"/>
                        <a:pt x="1077" y="499"/>
                      </a:cubicBezTo>
                      <a:cubicBezTo>
                        <a:pt x="0" y="1576"/>
                        <a:pt x="750" y="3414"/>
                        <a:pt x="2274" y="3426"/>
                      </a:cubicBezTo>
                      <a:cubicBezTo>
                        <a:pt x="3218" y="3426"/>
                        <a:pt x="3992" y="2652"/>
                        <a:pt x="3992" y="1709"/>
                      </a:cubicBezTo>
                      <a:cubicBezTo>
                        <a:pt x="3992" y="677"/>
                        <a:pt x="3150" y="0"/>
                        <a:pt x="227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59" name="Google Shape;3635;p32"/>
                <p:cNvSpPr/>
                <p:nvPr/>
              </p:nvSpPr>
              <p:spPr>
                <a:xfrm>
                  <a:off x="4659749" y="3477182"/>
                  <a:ext cx="7527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7" h="969" extrusionOk="0">
                      <a:moveTo>
                        <a:pt x="472" y="1"/>
                      </a:moveTo>
                      <a:cubicBezTo>
                        <a:pt x="206" y="1"/>
                        <a:pt x="1" y="219"/>
                        <a:pt x="1" y="485"/>
                      </a:cubicBezTo>
                      <a:cubicBezTo>
                        <a:pt x="1" y="751"/>
                        <a:pt x="206" y="969"/>
                        <a:pt x="472" y="969"/>
                      </a:cubicBezTo>
                      <a:cubicBezTo>
                        <a:pt x="751" y="969"/>
                        <a:pt x="956" y="751"/>
                        <a:pt x="956" y="485"/>
                      </a:cubicBezTo>
                      <a:cubicBezTo>
                        <a:pt x="956" y="219"/>
                        <a:pt x="751" y="1"/>
                        <a:pt x="47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02" name="Google Shape;3636;p32"/>
              <p:cNvGrpSpPr/>
              <p:nvPr/>
            </p:nvGrpSpPr>
            <p:grpSpPr>
              <a:xfrm>
                <a:off x="4687631" y="3583965"/>
                <a:ext cx="31499" cy="26898"/>
                <a:chOff x="4687631" y="3583965"/>
                <a:chExt cx="31499" cy="26898"/>
              </a:xfrm>
            </p:grpSpPr>
            <p:sp>
              <p:nvSpPr>
                <p:cNvPr id="356" name="Google Shape;3637;p32"/>
                <p:cNvSpPr/>
                <p:nvPr/>
              </p:nvSpPr>
              <p:spPr>
                <a:xfrm>
                  <a:off x="4687631" y="3583965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84" y="0"/>
                      </a:moveTo>
                      <a:cubicBezTo>
                        <a:pt x="1865" y="0"/>
                        <a:pt x="1437" y="156"/>
                        <a:pt x="1089" y="504"/>
                      </a:cubicBezTo>
                      <a:cubicBezTo>
                        <a:pt x="0" y="1581"/>
                        <a:pt x="774" y="3420"/>
                        <a:pt x="2298" y="3420"/>
                      </a:cubicBezTo>
                      <a:cubicBezTo>
                        <a:pt x="3242" y="3420"/>
                        <a:pt x="4004" y="2658"/>
                        <a:pt x="4004" y="1714"/>
                      </a:cubicBezTo>
                      <a:cubicBezTo>
                        <a:pt x="4004" y="683"/>
                        <a:pt x="3162" y="0"/>
                        <a:pt x="2284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57" name="Google Shape;3638;p32"/>
                <p:cNvSpPr/>
                <p:nvPr/>
              </p:nvSpPr>
              <p:spPr>
                <a:xfrm>
                  <a:off x="4700568" y="3593639"/>
                  <a:ext cx="8950" cy="7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4" extrusionOk="0">
                      <a:moveTo>
                        <a:pt x="641" y="0"/>
                      </a:moveTo>
                      <a:cubicBezTo>
                        <a:pt x="218" y="0"/>
                        <a:pt x="0" y="520"/>
                        <a:pt x="303" y="823"/>
                      </a:cubicBezTo>
                      <a:cubicBezTo>
                        <a:pt x="404" y="920"/>
                        <a:pt x="525" y="964"/>
                        <a:pt x="644" y="964"/>
                      </a:cubicBezTo>
                      <a:cubicBezTo>
                        <a:pt x="893" y="964"/>
                        <a:pt x="1129" y="771"/>
                        <a:pt x="1137" y="484"/>
                      </a:cubicBezTo>
                      <a:cubicBezTo>
                        <a:pt x="1137" y="218"/>
                        <a:pt x="920" y="0"/>
                        <a:pt x="64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03" name="Google Shape;3639;p32"/>
              <p:cNvGrpSpPr/>
              <p:nvPr/>
            </p:nvGrpSpPr>
            <p:grpSpPr>
              <a:xfrm>
                <a:off x="4719311" y="3471314"/>
                <a:ext cx="31499" cy="27001"/>
                <a:chOff x="4719311" y="3471314"/>
                <a:chExt cx="31499" cy="27001"/>
              </a:xfrm>
            </p:grpSpPr>
            <p:sp>
              <p:nvSpPr>
                <p:cNvPr id="354" name="Google Shape;3640;p32"/>
                <p:cNvSpPr/>
                <p:nvPr/>
              </p:nvSpPr>
              <p:spPr>
                <a:xfrm>
                  <a:off x="4719311" y="3471314"/>
                  <a:ext cx="31499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3" extrusionOk="0">
                      <a:moveTo>
                        <a:pt x="2285" y="1"/>
                      </a:moveTo>
                      <a:cubicBezTo>
                        <a:pt x="1865" y="1"/>
                        <a:pt x="1437" y="157"/>
                        <a:pt x="1089" y="505"/>
                      </a:cubicBezTo>
                      <a:cubicBezTo>
                        <a:pt x="0" y="1581"/>
                        <a:pt x="774" y="3432"/>
                        <a:pt x="2299" y="3432"/>
                      </a:cubicBezTo>
                      <a:cubicBezTo>
                        <a:pt x="3242" y="3432"/>
                        <a:pt x="4004" y="2658"/>
                        <a:pt x="4004" y="1715"/>
                      </a:cubicBezTo>
                      <a:cubicBezTo>
                        <a:pt x="4004" y="683"/>
                        <a:pt x="3163" y="1"/>
                        <a:pt x="228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55" name="Google Shape;3641;p32"/>
                <p:cNvSpPr/>
                <p:nvPr/>
              </p:nvSpPr>
              <p:spPr>
                <a:xfrm>
                  <a:off x="4732249" y="3480988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42" y="1"/>
                      </a:moveTo>
                      <a:cubicBezTo>
                        <a:pt x="218" y="1"/>
                        <a:pt x="0" y="521"/>
                        <a:pt x="303" y="823"/>
                      </a:cubicBezTo>
                      <a:cubicBezTo>
                        <a:pt x="402" y="922"/>
                        <a:pt x="524" y="967"/>
                        <a:pt x="643" y="967"/>
                      </a:cubicBezTo>
                      <a:cubicBezTo>
                        <a:pt x="890" y="967"/>
                        <a:pt x="1125" y="778"/>
                        <a:pt x="1125" y="485"/>
                      </a:cubicBezTo>
                      <a:cubicBezTo>
                        <a:pt x="1125" y="218"/>
                        <a:pt x="920" y="1"/>
                        <a:pt x="64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04" name="Google Shape;3642;p32"/>
              <p:cNvGrpSpPr/>
              <p:nvPr/>
            </p:nvGrpSpPr>
            <p:grpSpPr>
              <a:xfrm>
                <a:off x="4719311" y="3434404"/>
                <a:ext cx="31499" cy="26898"/>
                <a:chOff x="4719311" y="3434404"/>
                <a:chExt cx="31499" cy="26898"/>
              </a:xfrm>
            </p:grpSpPr>
            <p:sp>
              <p:nvSpPr>
                <p:cNvPr id="352" name="Google Shape;3643;p32"/>
                <p:cNvSpPr/>
                <p:nvPr/>
              </p:nvSpPr>
              <p:spPr>
                <a:xfrm>
                  <a:off x="4719311" y="3434404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85" y="0"/>
                      </a:moveTo>
                      <a:cubicBezTo>
                        <a:pt x="1865" y="0"/>
                        <a:pt x="1437" y="156"/>
                        <a:pt x="1089" y="504"/>
                      </a:cubicBezTo>
                      <a:cubicBezTo>
                        <a:pt x="0" y="1581"/>
                        <a:pt x="774" y="3420"/>
                        <a:pt x="2299" y="3420"/>
                      </a:cubicBezTo>
                      <a:cubicBezTo>
                        <a:pt x="3242" y="3420"/>
                        <a:pt x="4004" y="2658"/>
                        <a:pt x="4004" y="1714"/>
                      </a:cubicBezTo>
                      <a:cubicBezTo>
                        <a:pt x="4004" y="683"/>
                        <a:pt x="3163" y="0"/>
                        <a:pt x="228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53" name="Google Shape;3644;p32"/>
                <p:cNvSpPr/>
                <p:nvPr/>
              </p:nvSpPr>
              <p:spPr>
                <a:xfrm>
                  <a:off x="4732249" y="3444078"/>
                  <a:ext cx="8856" cy="7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4" extrusionOk="0">
                      <a:moveTo>
                        <a:pt x="642" y="0"/>
                      </a:moveTo>
                      <a:cubicBezTo>
                        <a:pt x="218" y="0"/>
                        <a:pt x="0" y="520"/>
                        <a:pt x="303" y="823"/>
                      </a:cubicBezTo>
                      <a:cubicBezTo>
                        <a:pt x="400" y="920"/>
                        <a:pt x="520" y="964"/>
                        <a:pt x="638" y="964"/>
                      </a:cubicBezTo>
                      <a:cubicBezTo>
                        <a:pt x="886" y="964"/>
                        <a:pt x="1125" y="771"/>
                        <a:pt x="1125" y="484"/>
                      </a:cubicBezTo>
                      <a:cubicBezTo>
                        <a:pt x="1125" y="218"/>
                        <a:pt x="920" y="0"/>
                        <a:pt x="642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05" name="Google Shape;3645;p32"/>
              <p:cNvGrpSpPr/>
              <p:nvPr/>
            </p:nvGrpSpPr>
            <p:grpSpPr>
              <a:xfrm>
                <a:off x="4768876" y="3401772"/>
                <a:ext cx="31499" cy="26898"/>
                <a:chOff x="4768876" y="3401772"/>
                <a:chExt cx="31499" cy="26898"/>
              </a:xfrm>
            </p:grpSpPr>
            <p:sp>
              <p:nvSpPr>
                <p:cNvPr id="350" name="Google Shape;3646;p32"/>
                <p:cNvSpPr/>
                <p:nvPr/>
              </p:nvSpPr>
              <p:spPr>
                <a:xfrm>
                  <a:off x="4768876" y="3401772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76" y="0"/>
                      </a:moveTo>
                      <a:cubicBezTo>
                        <a:pt x="1855" y="0"/>
                        <a:pt x="1425" y="156"/>
                        <a:pt x="1077" y="504"/>
                      </a:cubicBezTo>
                      <a:cubicBezTo>
                        <a:pt x="1" y="1581"/>
                        <a:pt x="763" y="3419"/>
                        <a:pt x="2287" y="3419"/>
                      </a:cubicBezTo>
                      <a:cubicBezTo>
                        <a:pt x="3231" y="3419"/>
                        <a:pt x="4005" y="2657"/>
                        <a:pt x="4005" y="1714"/>
                      </a:cubicBezTo>
                      <a:cubicBezTo>
                        <a:pt x="4005" y="683"/>
                        <a:pt x="3157" y="0"/>
                        <a:pt x="2276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51" name="Google Shape;3647;p32"/>
                <p:cNvSpPr/>
                <p:nvPr/>
              </p:nvSpPr>
              <p:spPr>
                <a:xfrm>
                  <a:off x="4783057" y="3411438"/>
                  <a:ext cx="7613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9" extrusionOk="0">
                      <a:moveTo>
                        <a:pt x="484" y="1"/>
                      </a:moveTo>
                      <a:cubicBezTo>
                        <a:pt x="218" y="1"/>
                        <a:pt x="0" y="219"/>
                        <a:pt x="0" y="485"/>
                      </a:cubicBezTo>
                      <a:cubicBezTo>
                        <a:pt x="0" y="751"/>
                        <a:pt x="218" y="969"/>
                        <a:pt x="484" y="969"/>
                      </a:cubicBezTo>
                      <a:cubicBezTo>
                        <a:pt x="750" y="969"/>
                        <a:pt x="968" y="751"/>
                        <a:pt x="968" y="485"/>
                      </a:cubicBezTo>
                      <a:cubicBezTo>
                        <a:pt x="968" y="219"/>
                        <a:pt x="750" y="1"/>
                        <a:pt x="48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06" name="Google Shape;3648;p32"/>
              <p:cNvGrpSpPr/>
              <p:nvPr/>
            </p:nvGrpSpPr>
            <p:grpSpPr>
              <a:xfrm>
                <a:off x="4762214" y="3471377"/>
                <a:ext cx="26938" cy="26938"/>
                <a:chOff x="4762214" y="3471377"/>
                <a:chExt cx="26938" cy="26938"/>
              </a:xfrm>
            </p:grpSpPr>
            <p:sp>
              <p:nvSpPr>
                <p:cNvPr id="348" name="Google Shape;3649;p32"/>
                <p:cNvSpPr/>
                <p:nvPr/>
              </p:nvSpPr>
              <p:spPr>
                <a:xfrm>
                  <a:off x="4762214" y="3471377"/>
                  <a:ext cx="26938" cy="269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5" h="3425" extrusionOk="0">
                      <a:moveTo>
                        <a:pt x="1707" y="1"/>
                      </a:moveTo>
                      <a:cubicBezTo>
                        <a:pt x="763" y="1"/>
                        <a:pt x="1" y="763"/>
                        <a:pt x="1" y="1707"/>
                      </a:cubicBezTo>
                      <a:cubicBezTo>
                        <a:pt x="1" y="2650"/>
                        <a:pt x="763" y="3424"/>
                        <a:pt x="1707" y="3424"/>
                      </a:cubicBezTo>
                      <a:cubicBezTo>
                        <a:pt x="2662" y="3424"/>
                        <a:pt x="3424" y="2650"/>
                        <a:pt x="3424" y="1707"/>
                      </a:cubicBezTo>
                      <a:cubicBezTo>
                        <a:pt x="3424" y="763"/>
                        <a:pt x="2662" y="1"/>
                        <a:pt x="170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49" name="Google Shape;3650;p32"/>
                <p:cNvSpPr/>
                <p:nvPr/>
              </p:nvSpPr>
              <p:spPr>
                <a:xfrm>
                  <a:off x="4770591" y="3480988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42" y="1"/>
                      </a:moveTo>
                      <a:cubicBezTo>
                        <a:pt x="218" y="1"/>
                        <a:pt x="0" y="521"/>
                        <a:pt x="303" y="823"/>
                      </a:cubicBezTo>
                      <a:cubicBezTo>
                        <a:pt x="402" y="922"/>
                        <a:pt x="524" y="967"/>
                        <a:pt x="643" y="967"/>
                      </a:cubicBezTo>
                      <a:cubicBezTo>
                        <a:pt x="890" y="967"/>
                        <a:pt x="1125" y="778"/>
                        <a:pt x="1125" y="485"/>
                      </a:cubicBezTo>
                      <a:cubicBezTo>
                        <a:pt x="1125" y="218"/>
                        <a:pt x="920" y="1"/>
                        <a:pt x="64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07" name="Google Shape;3651;p32"/>
              <p:cNvGrpSpPr/>
              <p:nvPr/>
            </p:nvGrpSpPr>
            <p:grpSpPr>
              <a:xfrm>
                <a:off x="4790473" y="3344782"/>
                <a:ext cx="31405" cy="26898"/>
                <a:chOff x="4790473" y="3344782"/>
                <a:chExt cx="31405" cy="26898"/>
              </a:xfrm>
            </p:grpSpPr>
            <p:sp>
              <p:nvSpPr>
                <p:cNvPr id="346" name="Google Shape;3652;p32"/>
                <p:cNvSpPr/>
                <p:nvPr/>
              </p:nvSpPr>
              <p:spPr>
                <a:xfrm>
                  <a:off x="4790473" y="3344782"/>
                  <a:ext cx="31405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0" extrusionOk="0">
                      <a:moveTo>
                        <a:pt x="2273" y="0"/>
                      </a:moveTo>
                      <a:cubicBezTo>
                        <a:pt x="1853" y="0"/>
                        <a:pt x="1425" y="156"/>
                        <a:pt x="1077" y="504"/>
                      </a:cubicBezTo>
                      <a:cubicBezTo>
                        <a:pt x="1" y="1581"/>
                        <a:pt x="763" y="3420"/>
                        <a:pt x="2287" y="3420"/>
                      </a:cubicBezTo>
                      <a:cubicBezTo>
                        <a:pt x="3230" y="3420"/>
                        <a:pt x="3993" y="2657"/>
                        <a:pt x="3993" y="1714"/>
                      </a:cubicBezTo>
                      <a:cubicBezTo>
                        <a:pt x="3993" y="683"/>
                        <a:pt x="3151" y="0"/>
                        <a:pt x="227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47" name="Google Shape;3653;p32"/>
                <p:cNvSpPr/>
                <p:nvPr/>
              </p:nvSpPr>
              <p:spPr>
                <a:xfrm>
                  <a:off x="4804654" y="3354456"/>
                  <a:ext cx="7613" cy="7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8" extrusionOk="0">
                      <a:moveTo>
                        <a:pt x="484" y="0"/>
                      </a:moveTo>
                      <a:cubicBezTo>
                        <a:pt x="218" y="0"/>
                        <a:pt x="0" y="218"/>
                        <a:pt x="0" y="484"/>
                      </a:cubicBezTo>
                      <a:cubicBezTo>
                        <a:pt x="0" y="750"/>
                        <a:pt x="218" y="968"/>
                        <a:pt x="484" y="968"/>
                      </a:cubicBezTo>
                      <a:cubicBezTo>
                        <a:pt x="750" y="968"/>
                        <a:pt x="968" y="750"/>
                        <a:pt x="968" y="484"/>
                      </a:cubicBezTo>
                      <a:cubicBezTo>
                        <a:pt x="968" y="218"/>
                        <a:pt x="750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08" name="Google Shape;3654;p32"/>
              <p:cNvGrpSpPr/>
              <p:nvPr/>
            </p:nvGrpSpPr>
            <p:grpSpPr>
              <a:xfrm>
                <a:off x="4823774" y="3950733"/>
                <a:ext cx="37398" cy="32034"/>
                <a:chOff x="4823774" y="3950733"/>
                <a:chExt cx="37398" cy="32034"/>
              </a:xfrm>
            </p:grpSpPr>
            <p:sp>
              <p:nvSpPr>
                <p:cNvPr id="344" name="Google Shape;3655;p32"/>
                <p:cNvSpPr/>
                <p:nvPr/>
              </p:nvSpPr>
              <p:spPr>
                <a:xfrm>
                  <a:off x="4823774" y="3950733"/>
                  <a:ext cx="37398" cy="320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55" h="4073" extrusionOk="0">
                      <a:moveTo>
                        <a:pt x="2707" y="1"/>
                      </a:moveTo>
                      <a:cubicBezTo>
                        <a:pt x="2207" y="1"/>
                        <a:pt x="1698" y="186"/>
                        <a:pt x="1283" y="601"/>
                      </a:cubicBezTo>
                      <a:cubicBezTo>
                        <a:pt x="1" y="1883"/>
                        <a:pt x="908" y="4073"/>
                        <a:pt x="2722" y="4073"/>
                      </a:cubicBezTo>
                      <a:cubicBezTo>
                        <a:pt x="3835" y="4073"/>
                        <a:pt x="4755" y="3166"/>
                        <a:pt x="4755" y="2041"/>
                      </a:cubicBezTo>
                      <a:cubicBezTo>
                        <a:pt x="4755" y="813"/>
                        <a:pt x="3752" y="1"/>
                        <a:pt x="270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45" name="Google Shape;3656;p32"/>
                <p:cNvSpPr/>
                <p:nvPr/>
              </p:nvSpPr>
              <p:spPr>
                <a:xfrm>
                  <a:off x="4836617" y="3960407"/>
                  <a:ext cx="14849" cy="127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8" h="1617" extrusionOk="0">
                      <a:moveTo>
                        <a:pt x="1089" y="0"/>
                      </a:moveTo>
                      <a:cubicBezTo>
                        <a:pt x="363" y="0"/>
                        <a:pt x="1" y="871"/>
                        <a:pt x="509" y="1379"/>
                      </a:cubicBezTo>
                      <a:cubicBezTo>
                        <a:pt x="673" y="1543"/>
                        <a:pt x="874" y="1616"/>
                        <a:pt x="1073" y="1616"/>
                      </a:cubicBezTo>
                      <a:cubicBezTo>
                        <a:pt x="1488" y="1616"/>
                        <a:pt x="1888" y="1294"/>
                        <a:pt x="1888" y="811"/>
                      </a:cubicBezTo>
                      <a:cubicBezTo>
                        <a:pt x="1888" y="363"/>
                        <a:pt x="1537" y="0"/>
                        <a:pt x="1089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09" name="Google Shape;3657;p32"/>
              <p:cNvGrpSpPr/>
              <p:nvPr/>
            </p:nvGrpSpPr>
            <p:grpSpPr>
              <a:xfrm>
                <a:off x="4823396" y="4110566"/>
                <a:ext cx="31405" cy="26906"/>
                <a:chOff x="4823396" y="4110566"/>
                <a:chExt cx="31405" cy="26906"/>
              </a:xfrm>
            </p:grpSpPr>
            <p:sp>
              <p:nvSpPr>
                <p:cNvPr id="342" name="Google Shape;3658;p32"/>
                <p:cNvSpPr/>
                <p:nvPr/>
              </p:nvSpPr>
              <p:spPr>
                <a:xfrm>
                  <a:off x="4823396" y="4110566"/>
                  <a:ext cx="31405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1" extrusionOk="0">
                      <a:moveTo>
                        <a:pt x="2272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2"/>
                        <a:pt x="762" y="3420"/>
                        <a:pt x="2286" y="3420"/>
                      </a:cubicBezTo>
                      <a:cubicBezTo>
                        <a:pt x="3230" y="3420"/>
                        <a:pt x="3992" y="2658"/>
                        <a:pt x="3992" y="1715"/>
                      </a:cubicBezTo>
                      <a:cubicBezTo>
                        <a:pt x="3992" y="683"/>
                        <a:pt x="3150" y="1"/>
                        <a:pt x="227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43" name="Google Shape;3659;p32"/>
                <p:cNvSpPr/>
                <p:nvPr/>
              </p:nvSpPr>
              <p:spPr>
                <a:xfrm>
                  <a:off x="4836240" y="4120145"/>
                  <a:ext cx="8950" cy="76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77" extrusionOk="0">
                      <a:moveTo>
                        <a:pt x="653" y="1"/>
                      </a:moveTo>
                      <a:cubicBezTo>
                        <a:pt x="218" y="1"/>
                        <a:pt x="0" y="533"/>
                        <a:pt x="303" y="835"/>
                      </a:cubicBezTo>
                      <a:cubicBezTo>
                        <a:pt x="404" y="933"/>
                        <a:pt x="527" y="976"/>
                        <a:pt x="646" y="976"/>
                      </a:cubicBezTo>
                      <a:cubicBezTo>
                        <a:pt x="898" y="976"/>
                        <a:pt x="1137" y="784"/>
                        <a:pt x="1137" y="497"/>
                      </a:cubicBezTo>
                      <a:cubicBezTo>
                        <a:pt x="1137" y="218"/>
                        <a:pt x="920" y="1"/>
                        <a:pt x="65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10" name="Google Shape;3660;p32"/>
              <p:cNvGrpSpPr/>
              <p:nvPr/>
            </p:nvGrpSpPr>
            <p:grpSpPr>
              <a:xfrm>
                <a:off x="4838332" y="3821150"/>
                <a:ext cx="31499" cy="26898"/>
                <a:chOff x="4838332" y="3821150"/>
                <a:chExt cx="31499" cy="26898"/>
              </a:xfrm>
            </p:grpSpPr>
            <p:sp>
              <p:nvSpPr>
                <p:cNvPr id="340" name="Google Shape;3661;p32"/>
                <p:cNvSpPr/>
                <p:nvPr/>
              </p:nvSpPr>
              <p:spPr>
                <a:xfrm>
                  <a:off x="4838332" y="3821150"/>
                  <a:ext cx="31499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0" extrusionOk="0">
                      <a:moveTo>
                        <a:pt x="2285" y="1"/>
                      </a:moveTo>
                      <a:cubicBezTo>
                        <a:pt x="1865" y="1"/>
                        <a:pt x="1437" y="156"/>
                        <a:pt x="1089" y="505"/>
                      </a:cubicBezTo>
                      <a:cubicBezTo>
                        <a:pt x="0" y="1581"/>
                        <a:pt x="775" y="3420"/>
                        <a:pt x="2299" y="3420"/>
                      </a:cubicBezTo>
                      <a:cubicBezTo>
                        <a:pt x="3242" y="3420"/>
                        <a:pt x="4004" y="2658"/>
                        <a:pt x="4004" y="1714"/>
                      </a:cubicBezTo>
                      <a:cubicBezTo>
                        <a:pt x="4004" y="683"/>
                        <a:pt x="3163" y="1"/>
                        <a:pt x="228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41" name="Google Shape;3662;p32"/>
                <p:cNvSpPr/>
                <p:nvPr/>
              </p:nvSpPr>
              <p:spPr>
                <a:xfrm>
                  <a:off x="4851270" y="3830824"/>
                  <a:ext cx="8950" cy="7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4" extrusionOk="0">
                      <a:moveTo>
                        <a:pt x="654" y="0"/>
                      </a:moveTo>
                      <a:cubicBezTo>
                        <a:pt x="218" y="0"/>
                        <a:pt x="0" y="521"/>
                        <a:pt x="303" y="823"/>
                      </a:cubicBezTo>
                      <a:cubicBezTo>
                        <a:pt x="404" y="920"/>
                        <a:pt x="526" y="964"/>
                        <a:pt x="644" y="964"/>
                      </a:cubicBezTo>
                      <a:cubicBezTo>
                        <a:pt x="893" y="964"/>
                        <a:pt x="1129" y="771"/>
                        <a:pt x="1138" y="484"/>
                      </a:cubicBezTo>
                      <a:cubicBezTo>
                        <a:pt x="1125" y="218"/>
                        <a:pt x="920" y="0"/>
                        <a:pt x="65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11" name="Google Shape;3663;p32"/>
              <p:cNvGrpSpPr/>
              <p:nvPr/>
            </p:nvGrpSpPr>
            <p:grpSpPr>
              <a:xfrm>
                <a:off x="4661275" y="3815007"/>
                <a:ext cx="36824" cy="31523"/>
                <a:chOff x="4661275" y="3815007"/>
                <a:chExt cx="36824" cy="31523"/>
              </a:xfrm>
            </p:grpSpPr>
            <p:sp>
              <p:nvSpPr>
                <p:cNvPr id="338" name="Google Shape;3664;p32"/>
                <p:cNvSpPr/>
                <p:nvPr/>
              </p:nvSpPr>
              <p:spPr>
                <a:xfrm>
                  <a:off x="4661275" y="3815007"/>
                  <a:ext cx="36824" cy="31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2" h="4008" extrusionOk="0">
                      <a:moveTo>
                        <a:pt x="2663" y="0"/>
                      </a:moveTo>
                      <a:cubicBezTo>
                        <a:pt x="2169" y="0"/>
                        <a:pt x="1666" y="184"/>
                        <a:pt x="1258" y="596"/>
                      </a:cubicBezTo>
                      <a:cubicBezTo>
                        <a:pt x="0" y="1854"/>
                        <a:pt x="895" y="4007"/>
                        <a:pt x="2674" y="4007"/>
                      </a:cubicBezTo>
                      <a:cubicBezTo>
                        <a:pt x="3774" y="4007"/>
                        <a:pt x="4682" y="3112"/>
                        <a:pt x="4682" y="2011"/>
                      </a:cubicBezTo>
                      <a:cubicBezTo>
                        <a:pt x="4682" y="801"/>
                        <a:pt x="3692" y="0"/>
                        <a:pt x="266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39" name="Google Shape;3665;p32"/>
                <p:cNvSpPr/>
                <p:nvPr/>
              </p:nvSpPr>
              <p:spPr>
                <a:xfrm>
                  <a:off x="4676211" y="3824736"/>
                  <a:ext cx="12183" cy="121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9" h="1549" extrusionOk="0">
                      <a:moveTo>
                        <a:pt x="775" y="0"/>
                      </a:moveTo>
                      <a:cubicBezTo>
                        <a:pt x="351" y="0"/>
                        <a:pt x="0" y="339"/>
                        <a:pt x="0" y="774"/>
                      </a:cubicBezTo>
                      <a:cubicBezTo>
                        <a:pt x="0" y="1198"/>
                        <a:pt x="351" y="1549"/>
                        <a:pt x="775" y="1549"/>
                      </a:cubicBezTo>
                      <a:cubicBezTo>
                        <a:pt x="1210" y="1549"/>
                        <a:pt x="1549" y="1198"/>
                        <a:pt x="1549" y="774"/>
                      </a:cubicBezTo>
                      <a:cubicBezTo>
                        <a:pt x="1549" y="339"/>
                        <a:pt x="1210" y="0"/>
                        <a:pt x="77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12" name="Google Shape;3666;p32"/>
              <p:cNvGrpSpPr/>
              <p:nvPr/>
            </p:nvGrpSpPr>
            <p:grpSpPr>
              <a:xfrm>
                <a:off x="4558998" y="3851037"/>
                <a:ext cx="33591" cy="28699"/>
                <a:chOff x="4558998" y="3851037"/>
                <a:chExt cx="33591" cy="28699"/>
              </a:xfrm>
            </p:grpSpPr>
            <p:sp>
              <p:nvSpPr>
                <p:cNvPr id="336" name="Google Shape;3667;p32"/>
                <p:cNvSpPr/>
                <p:nvPr/>
              </p:nvSpPr>
              <p:spPr>
                <a:xfrm>
                  <a:off x="4558998" y="3851037"/>
                  <a:ext cx="33591" cy="286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1" h="3649" extrusionOk="0">
                      <a:moveTo>
                        <a:pt x="2430" y="0"/>
                      </a:moveTo>
                      <a:cubicBezTo>
                        <a:pt x="1980" y="0"/>
                        <a:pt x="1522" y="167"/>
                        <a:pt x="1149" y="539"/>
                      </a:cubicBezTo>
                      <a:cubicBezTo>
                        <a:pt x="0" y="1688"/>
                        <a:pt x="823" y="3648"/>
                        <a:pt x="2444" y="3648"/>
                      </a:cubicBezTo>
                      <a:cubicBezTo>
                        <a:pt x="3448" y="3648"/>
                        <a:pt x="4270" y="2838"/>
                        <a:pt x="4270" y="1822"/>
                      </a:cubicBezTo>
                      <a:cubicBezTo>
                        <a:pt x="4270" y="726"/>
                        <a:pt x="3369" y="0"/>
                        <a:pt x="24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37" name="Google Shape;3668;p32"/>
                <p:cNvSpPr/>
                <p:nvPr/>
              </p:nvSpPr>
              <p:spPr>
                <a:xfrm>
                  <a:off x="4573557" y="3860695"/>
                  <a:ext cx="9328" cy="94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6" h="1199" extrusionOk="0">
                      <a:moveTo>
                        <a:pt x="593" y="1"/>
                      </a:moveTo>
                      <a:cubicBezTo>
                        <a:pt x="266" y="1"/>
                        <a:pt x="0" y="267"/>
                        <a:pt x="0" y="594"/>
                      </a:cubicBezTo>
                      <a:cubicBezTo>
                        <a:pt x="0" y="932"/>
                        <a:pt x="266" y="1198"/>
                        <a:pt x="593" y="1198"/>
                      </a:cubicBezTo>
                      <a:cubicBezTo>
                        <a:pt x="919" y="1198"/>
                        <a:pt x="1185" y="932"/>
                        <a:pt x="1185" y="594"/>
                      </a:cubicBezTo>
                      <a:cubicBezTo>
                        <a:pt x="1185" y="267"/>
                        <a:pt x="919" y="1"/>
                        <a:pt x="59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13" name="Google Shape;3669;p32"/>
              <p:cNvGrpSpPr/>
              <p:nvPr/>
            </p:nvGrpSpPr>
            <p:grpSpPr>
              <a:xfrm>
                <a:off x="4696762" y="3638587"/>
                <a:ext cx="33591" cy="28794"/>
                <a:chOff x="4696762" y="3638587"/>
                <a:chExt cx="33591" cy="28794"/>
              </a:xfrm>
            </p:grpSpPr>
            <p:sp>
              <p:nvSpPr>
                <p:cNvPr id="334" name="Google Shape;3670;p32"/>
                <p:cNvSpPr/>
                <p:nvPr/>
              </p:nvSpPr>
              <p:spPr>
                <a:xfrm>
                  <a:off x="4696762" y="3638587"/>
                  <a:ext cx="33591" cy="287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1" h="3661" extrusionOk="0">
                      <a:moveTo>
                        <a:pt x="2426" y="1"/>
                      </a:moveTo>
                      <a:cubicBezTo>
                        <a:pt x="1978" y="1"/>
                        <a:pt x="1521" y="167"/>
                        <a:pt x="1150" y="539"/>
                      </a:cubicBezTo>
                      <a:cubicBezTo>
                        <a:pt x="0" y="1688"/>
                        <a:pt x="823" y="3660"/>
                        <a:pt x="2444" y="3660"/>
                      </a:cubicBezTo>
                      <a:cubicBezTo>
                        <a:pt x="3448" y="3648"/>
                        <a:pt x="4258" y="2838"/>
                        <a:pt x="4270" y="1834"/>
                      </a:cubicBezTo>
                      <a:cubicBezTo>
                        <a:pt x="4262" y="729"/>
                        <a:pt x="3363" y="1"/>
                        <a:pt x="242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35" name="Google Shape;3671;p32"/>
                <p:cNvSpPr/>
                <p:nvPr/>
              </p:nvSpPr>
              <p:spPr>
                <a:xfrm>
                  <a:off x="4711320" y="3648245"/>
                  <a:ext cx="9328" cy="94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6" h="1199" extrusionOk="0">
                      <a:moveTo>
                        <a:pt x="593" y="1"/>
                      </a:moveTo>
                      <a:cubicBezTo>
                        <a:pt x="266" y="1"/>
                        <a:pt x="0" y="279"/>
                        <a:pt x="0" y="606"/>
                      </a:cubicBezTo>
                      <a:cubicBezTo>
                        <a:pt x="0" y="932"/>
                        <a:pt x="266" y="1198"/>
                        <a:pt x="593" y="1198"/>
                      </a:cubicBezTo>
                      <a:cubicBezTo>
                        <a:pt x="919" y="1198"/>
                        <a:pt x="1186" y="932"/>
                        <a:pt x="1186" y="606"/>
                      </a:cubicBezTo>
                      <a:cubicBezTo>
                        <a:pt x="1186" y="279"/>
                        <a:pt x="919" y="1"/>
                        <a:pt x="59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14" name="Google Shape;3672;p32"/>
              <p:cNvGrpSpPr/>
              <p:nvPr/>
            </p:nvGrpSpPr>
            <p:grpSpPr>
              <a:xfrm>
                <a:off x="4929479" y="3939140"/>
                <a:ext cx="33497" cy="28692"/>
                <a:chOff x="4929479" y="3939140"/>
                <a:chExt cx="33497" cy="28692"/>
              </a:xfrm>
            </p:grpSpPr>
            <p:sp>
              <p:nvSpPr>
                <p:cNvPr id="332" name="Google Shape;3673;p32"/>
                <p:cNvSpPr/>
                <p:nvPr/>
              </p:nvSpPr>
              <p:spPr>
                <a:xfrm>
                  <a:off x="4929479" y="3939140"/>
                  <a:ext cx="33497" cy="286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3648" extrusionOk="0">
                      <a:moveTo>
                        <a:pt x="2426" y="0"/>
                      </a:moveTo>
                      <a:cubicBezTo>
                        <a:pt x="1978" y="0"/>
                        <a:pt x="1521" y="167"/>
                        <a:pt x="1149" y="539"/>
                      </a:cubicBezTo>
                      <a:cubicBezTo>
                        <a:pt x="0" y="1688"/>
                        <a:pt x="811" y="3648"/>
                        <a:pt x="2431" y="3648"/>
                      </a:cubicBezTo>
                      <a:cubicBezTo>
                        <a:pt x="3448" y="3648"/>
                        <a:pt x="4258" y="2837"/>
                        <a:pt x="4258" y="1833"/>
                      </a:cubicBezTo>
                      <a:cubicBezTo>
                        <a:pt x="4258" y="729"/>
                        <a:pt x="3361" y="0"/>
                        <a:pt x="2426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33" name="Google Shape;3674;p32"/>
                <p:cNvSpPr/>
                <p:nvPr/>
              </p:nvSpPr>
              <p:spPr>
                <a:xfrm>
                  <a:off x="4943935" y="3948893"/>
                  <a:ext cx="9430" cy="93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9" h="1186" extrusionOk="0">
                      <a:moveTo>
                        <a:pt x="593" y="0"/>
                      </a:moveTo>
                      <a:cubicBezTo>
                        <a:pt x="267" y="0"/>
                        <a:pt x="1" y="267"/>
                        <a:pt x="1" y="593"/>
                      </a:cubicBezTo>
                      <a:cubicBezTo>
                        <a:pt x="1" y="920"/>
                        <a:pt x="267" y="1186"/>
                        <a:pt x="593" y="1186"/>
                      </a:cubicBezTo>
                      <a:cubicBezTo>
                        <a:pt x="932" y="1186"/>
                        <a:pt x="1198" y="920"/>
                        <a:pt x="1198" y="593"/>
                      </a:cubicBezTo>
                      <a:cubicBezTo>
                        <a:pt x="1198" y="267"/>
                        <a:pt x="932" y="0"/>
                        <a:pt x="59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15" name="Google Shape;3675;p32"/>
              <p:cNvGrpSpPr/>
              <p:nvPr/>
            </p:nvGrpSpPr>
            <p:grpSpPr>
              <a:xfrm>
                <a:off x="4907119" y="3986039"/>
                <a:ext cx="33497" cy="28699"/>
                <a:chOff x="4907119" y="3986039"/>
                <a:chExt cx="33497" cy="28699"/>
              </a:xfrm>
            </p:grpSpPr>
            <p:sp>
              <p:nvSpPr>
                <p:cNvPr id="330" name="Google Shape;3676;p32"/>
                <p:cNvSpPr/>
                <p:nvPr/>
              </p:nvSpPr>
              <p:spPr>
                <a:xfrm>
                  <a:off x="4907119" y="3986039"/>
                  <a:ext cx="33497" cy="286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3649" extrusionOk="0">
                      <a:moveTo>
                        <a:pt x="2427" y="1"/>
                      </a:moveTo>
                      <a:cubicBezTo>
                        <a:pt x="1979" y="1"/>
                        <a:pt x="1522" y="167"/>
                        <a:pt x="1149" y="540"/>
                      </a:cubicBezTo>
                      <a:cubicBezTo>
                        <a:pt x="0" y="1689"/>
                        <a:pt x="811" y="3648"/>
                        <a:pt x="2444" y="3648"/>
                      </a:cubicBezTo>
                      <a:cubicBezTo>
                        <a:pt x="3448" y="3648"/>
                        <a:pt x="4258" y="2826"/>
                        <a:pt x="4258" y="1822"/>
                      </a:cubicBezTo>
                      <a:cubicBezTo>
                        <a:pt x="4258" y="726"/>
                        <a:pt x="3363" y="1"/>
                        <a:pt x="242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31" name="Google Shape;3677;p32"/>
                <p:cNvSpPr/>
                <p:nvPr/>
              </p:nvSpPr>
              <p:spPr>
                <a:xfrm>
                  <a:off x="4921583" y="3995705"/>
                  <a:ext cx="9422" cy="93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8" h="1186" extrusionOk="0">
                      <a:moveTo>
                        <a:pt x="605" y="0"/>
                      </a:moveTo>
                      <a:cubicBezTo>
                        <a:pt x="266" y="0"/>
                        <a:pt x="0" y="266"/>
                        <a:pt x="0" y="593"/>
                      </a:cubicBezTo>
                      <a:cubicBezTo>
                        <a:pt x="0" y="919"/>
                        <a:pt x="266" y="1186"/>
                        <a:pt x="605" y="1186"/>
                      </a:cubicBezTo>
                      <a:cubicBezTo>
                        <a:pt x="931" y="1186"/>
                        <a:pt x="1198" y="919"/>
                        <a:pt x="1198" y="593"/>
                      </a:cubicBezTo>
                      <a:cubicBezTo>
                        <a:pt x="1198" y="266"/>
                        <a:pt x="931" y="0"/>
                        <a:pt x="60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16" name="Google Shape;3678;p32"/>
              <p:cNvGrpSpPr/>
              <p:nvPr/>
            </p:nvGrpSpPr>
            <p:grpSpPr>
              <a:xfrm>
                <a:off x="4911783" y="4048102"/>
                <a:ext cx="33591" cy="28762"/>
                <a:chOff x="4911783" y="4048102"/>
                <a:chExt cx="33591" cy="28762"/>
              </a:xfrm>
            </p:grpSpPr>
            <p:sp>
              <p:nvSpPr>
                <p:cNvPr id="328" name="Google Shape;3679;p32"/>
                <p:cNvSpPr/>
                <p:nvPr/>
              </p:nvSpPr>
              <p:spPr>
                <a:xfrm>
                  <a:off x="4911783" y="4048102"/>
                  <a:ext cx="33591" cy="28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1" h="3657" extrusionOk="0">
                      <a:moveTo>
                        <a:pt x="2422" y="0"/>
                      </a:moveTo>
                      <a:cubicBezTo>
                        <a:pt x="1974" y="0"/>
                        <a:pt x="1519" y="166"/>
                        <a:pt x="1149" y="536"/>
                      </a:cubicBezTo>
                      <a:cubicBezTo>
                        <a:pt x="0" y="1685"/>
                        <a:pt x="823" y="3657"/>
                        <a:pt x="2456" y="3657"/>
                      </a:cubicBezTo>
                      <a:cubicBezTo>
                        <a:pt x="3448" y="3645"/>
                        <a:pt x="4258" y="2834"/>
                        <a:pt x="4270" y="1842"/>
                      </a:cubicBezTo>
                      <a:cubicBezTo>
                        <a:pt x="4270" y="735"/>
                        <a:pt x="3364" y="0"/>
                        <a:pt x="242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29" name="Google Shape;3680;p32"/>
                <p:cNvSpPr/>
                <p:nvPr/>
              </p:nvSpPr>
              <p:spPr>
                <a:xfrm>
                  <a:off x="4926333" y="4057831"/>
                  <a:ext cx="9336" cy="93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186" extrusionOk="0">
                      <a:moveTo>
                        <a:pt x="594" y="0"/>
                      </a:moveTo>
                      <a:cubicBezTo>
                        <a:pt x="267" y="0"/>
                        <a:pt x="1" y="266"/>
                        <a:pt x="1" y="593"/>
                      </a:cubicBezTo>
                      <a:cubicBezTo>
                        <a:pt x="1" y="920"/>
                        <a:pt x="267" y="1186"/>
                        <a:pt x="594" y="1186"/>
                      </a:cubicBezTo>
                      <a:cubicBezTo>
                        <a:pt x="920" y="1186"/>
                        <a:pt x="1186" y="920"/>
                        <a:pt x="1186" y="593"/>
                      </a:cubicBezTo>
                      <a:cubicBezTo>
                        <a:pt x="1186" y="266"/>
                        <a:pt x="920" y="0"/>
                        <a:pt x="59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sp>
            <p:nvSpPr>
              <p:cNvPr id="317" name="Google Shape;3681;p32"/>
              <p:cNvSpPr/>
              <p:nvPr/>
            </p:nvSpPr>
            <p:spPr>
              <a:xfrm>
                <a:off x="4713506" y="3934476"/>
                <a:ext cx="33497" cy="28692"/>
              </a:xfrm>
              <a:custGeom>
                <a:avLst/>
                <a:gdLst/>
                <a:ahLst/>
                <a:cxnLst/>
                <a:rect l="l" t="t" r="r" b="b"/>
                <a:pathLst>
                  <a:path w="4259" h="3648" extrusionOk="0">
                    <a:moveTo>
                      <a:pt x="2422" y="0"/>
                    </a:moveTo>
                    <a:cubicBezTo>
                      <a:pt x="1974" y="0"/>
                      <a:pt x="1518" y="167"/>
                      <a:pt x="1150" y="539"/>
                    </a:cubicBezTo>
                    <a:cubicBezTo>
                      <a:pt x="0" y="1688"/>
                      <a:pt x="811" y="3648"/>
                      <a:pt x="2432" y="3648"/>
                    </a:cubicBezTo>
                    <a:cubicBezTo>
                      <a:pt x="3436" y="3648"/>
                      <a:pt x="4258" y="2838"/>
                      <a:pt x="4258" y="1821"/>
                    </a:cubicBezTo>
                    <a:cubicBezTo>
                      <a:pt x="4258" y="726"/>
                      <a:pt x="3357" y="0"/>
                      <a:pt x="2422" y="0"/>
                    </a:cubicBezTo>
                    <a:close/>
                  </a:path>
                </a:pathLst>
              </a:custGeom>
              <a:solidFill>
                <a:srgbClr val="CFD9E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18" name="Google Shape;3682;p32"/>
              <p:cNvSpPr/>
              <p:nvPr/>
            </p:nvSpPr>
            <p:spPr>
              <a:xfrm>
                <a:off x="4727970" y="3944135"/>
                <a:ext cx="9328" cy="9430"/>
              </a:xfrm>
              <a:custGeom>
                <a:avLst/>
                <a:gdLst/>
                <a:ahLst/>
                <a:cxnLst/>
                <a:rect l="l" t="t" r="r" b="b"/>
                <a:pathLst>
                  <a:path w="1186" h="1199" extrusionOk="0">
                    <a:moveTo>
                      <a:pt x="593" y="1"/>
                    </a:moveTo>
                    <a:cubicBezTo>
                      <a:pt x="266" y="1"/>
                      <a:pt x="0" y="267"/>
                      <a:pt x="0" y="593"/>
                    </a:cubicBezTo>
                    <a:cubicBezTo>
                      <a:pt x="0" y="932"/>
                      <a:pt x="266" y="1198"/>
                      <a:pt x="593" y="1198"/>
                    </a:cubicBezTo>
                    <a:cubicBezTo>
                      <a:pt x="919" y="1198"/>
                      <a:pt x="1186" y="932"/>
                      <a:pt x="1186" y="593"/>
                    </a:cubicBezTo>
                    <a:cubicBezTo>
                      <a:pt x="1186" y="267"/>
                      <a:pt x="919" y="1"/>
                      <a:pt x="593" y="1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grpSp>
            <p:nvGrpSpPr>
              <p:cNvPr id="319" name="Google Shape;3683;p32"/>
              <p:cNvGrpSpPr/>
              <p:nvPr/>
            </p:nvGrpSpPr>
            <p:grpSpPr>
              <a:xfrm>
                <a:off x="4762623" y="3837847"/>
                <a:ext cx="42416" cy="36273"/>
                <a:chOff x="4762623" y="3837847"/>
                <a:chExt cx="42416" cy="36273"/>
              </a:xfrm>
            </p:grpSpPr>
            <p:sp>
              <p:nvSpPr>
                <p:cNvPr id="326" name="Google Shape;3684;p32"/>
                <p:cNvSpPr/>
                <p:nvPr/>
              </p:nvSpPr>
              <p:spPr>
                <a:xfrm>
                  <a:off x="4762623" y="3837847"/>
                  <a:ext cx="42416" cy="362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" h="4612" extrusionOk="0">
                      <a:moveTo>
                        <a:pt x="3064" y="1"/>
                      </a:moveTo>
                      <a:cubicBezTo>
                        <a:pt x="2496" y="1"/>
                        <a:pt x="1918" y="211"/>
                        <a:pt x="1449" y="680"/>
                      </a:cubicBezTo>
                      <a:cubicBezTo>
                        <a:pt x="1" y="2128"/>
                        <a:pt x="1033" y="4611"/>
                        <a:pt x="3067" y="4611"/>
                      </a:cubicBezTo>
                      <a:cubicBezTo>
                        <a:pt x="3072" y="4611"/>
                        <a:pt x="3077" y="4611"/>
                        <a:pt x="3082" y="4611"/>
                      </a:cubicBezTo>
                      <a:cubicBezTo>
                        <a:pt x="4352" y="4611"/>
                        <a:pt x="5380" y="3583"/>
                        <a:pt x="5392" y="2313"/>
                      </a:cubicBezTo>
                      <a:cubicBezTo>
                        <a:pt x="5392" y="921"/>
                        <a:pt x="4251" y="1"/>
                        <a:pt x="3064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27" name="Google Shape;3685;p32"/>
                <p:cNvSpPr/>
                <p:nvPr/>
              </p:nvSpPr>
              <p:spPr>
                <a:xfrm>
                  <a:off x="4775538" y="3847568"/>
                  <a:ext cx="19796" cy="169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7" h="2156" extrusionOk="0">
                      <a:moveTo>
                        <a:pt x="1440" y="0"/>
                      </a:moveTo>
                      <a:cubicBezTo>
                        <a:pt x="484" y="0"/>
                        <a:pt x="0" y="1162"/>
                        <a:pt x="678" y="1839"/>
                      </a:cubicBezTo>
                      <a:cubicBezTo>
                        <a:pt x="896" y="2058"/>
                        <a:pt x="1165" y="2155"/>
                        <a:pt x="1429" y="2155"/>
                      </a:cubicBezTo>
                      <a:cubicBezTo>
                        <a:pt x="1984" y="2155"/>
                        <a:pt x="2517" y="1724"/>
                        <a:pt x="2517" y="1077"/>
                      </a:cubicBezTo>
                      <a:cubicBezTo>
                        <a:pt x="2517" y="484"/>
                        <a:pt x="2045" y="0"/>
                        <a:pt x="1440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20" name="Google Shape;3686;p32"/>
              <p:cNvGrpSpPr/>
              <p:nvPr/>
            </p:nvGrpSpPr>
            <p:grpSpPr>
              <a:xfrm>
                <a:off x="4746044" y="4104966"/>
                <a:ext cx="33497" cy="28699"/>
                <a:chOff x="4746044" y="4104966"/>
                <a:chExt cx="33497" cy="28699"/>
              </a:xfrm>
            </p:grpSpPr>
            <p:sp>
              <p:nvSpPr>
                <p:cNvPr id="324" name="Google Shape;3687;p32"/>
                <p:cNvSpPr/>
                <p:nvPr/>
              </p:nvSpPr>
              <p:spPr>
                <a:xfrm>
                  <a:off x="4746044" y="4104966"/>
                  <a:ext cx="33497" cy="286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3649" extrusionOk="0">
                      <a:moveTo>
                        <a:pt x="2428" y="1"/>
                      </a:moveTo>
                      <a:cubicBezTo>
                        <a:pt x="1979" y="1"/>
                        <a:pt x="1522" y="167"/>
                        <a:pt x="1150" y="540"/>
                      </a:cubicBezTo>
                      <a:cubicBezTo>
                        <a:pt x="0" y="1677"/>
                        <a:pt x="811" y="3648"/>
                        <a:pt x="2432" y="3648"/>
                      </a:cubicBezTo>
                      <a:cubicBezTo>
                        <a:pt x="3436" y="3648"/>
                        <a:pt x="4259" y="2826"/>
                        <a:pt x="4259" y="1822"/>
                      </a:cubicBezTo>
                      <a:cubicBezTo>
                        <a:pt x="4259" y="726"/>
                        <a:pt x="3363" y="1"/>
                        <a:pt x="2428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25" name="Google Shape;3688;p32"/>
                <p:cNvSpPr/>
                <p:nvPr/>
              </p:nvSpPr>
              <p:spPr>
                <a:xfrm>
                  <a:off x="4758887" y="4114632"/>
                  <a:ext cx="11042" cy="9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4" h="1192" extrusionOk="0">
                      <a:moveTo>
                        <a:pt x="799" y="0"/>
                      </a:moveTo>
                      <a:cubicBezTo>
                        <a:pt x="267" y="0"/>
                        <a:pt x="1" y="641"/>
                        <a:pt x="376" y="1016"/>
                      </a:cubicBezTo>
                      <a:cubicBezTo>
                        <a:pt x="497" y="1137"/>
                        <a:pt x="645" y="1191"/>
                        <a:pt x="792" y="1191"/>
                      </a:cubicBezTo>
                      <a:cubicBezTo>
                        <a:pt x="1099" y="1191"/>
                        <a:pt x="1396" y="953"/>
                        <a:pt x="1404" y="593"/>
                      </a:cubicBezTo>
                      <a:cubicBezTo>
                        <a:pt x="1404" y="266"/>
                        <a:pt x="1126" y="0"/>
                        <a:pt x="799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21" name="Google Shape;3689;p32"/>
              <p:cNvGrpSpPr/>
              <p:nvPr/>
            </p:nvGrpSpPr>
            <p:grpSpPr>
              <a:xfrm>
                <a:off x="4859646" y="4162554"/>
                <a:ext cx="33591" cy="28762"/>
                <a:chOff x="4859646" y="4162554"/>
                <a:chExt cx="33591" cy="28762"/>
              </a:xfrm>
            </p:grpSpPr>
            <p:sp>
              <p:nvSpPr>
                <p:cNvPr id="322" name="Google Shape;3690;p32"/>
                <p:cNvSpPr/>
                <p:nvPr/>
              </p:nvSpPr>
              <p:spPr>
                <a:xfrm>
                  <a:off x="4859646" y="4162554"/>
                  <a:ext cx="33591" cy="28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1" h="3657" extrusionOk="0">
                      <a:moveTo>
                        <a:pt x="2423" y="0"/>
                      </a:moveTo>
                      <a:cubicBezTo>
                        <a:pt x="1975" y="0"/>
                        <a:pt x="1520" y="166"/>
                        <a:pt x="1149" y="536"/>
                      </a:cubicBezTo>
                      <a:cubicBezTo>
                        <a:pt x="0" y="1685"/>
                        <a:pt x="823" y="3657"/>
                        <a:pt x="2444" y="3657"/>
                      </a:cubicBezTo>
                      <a:cubicBezTo>
                        <a:pt x="3448" y="3657"/>
                        <a:pt x="4258" y="2834"/>
                        <a:pt x="4270" y="1830"/>
                      </a:cubicBezTo>
                      <a:cubicBezTo>
                        <a:pt x="4270" y="732"/>
                        <a:pt x="3365" y="0"/>
                        <a:pt x="242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323" name="Google Shape;3691;p32"/>
                <p:cNvSpPr/>
                <p:nvPr/>
              </p:nvSpPr>
              <p:spPr>
                <a:xfrm>
                  <a:off x="4874196" y="4172283"/>
                  <a:ext cx="9336" cy="9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187" extrusionOk="0">
                      <a:moveTo>
                        <a:pt x="594" y="1"/>
                      </a:moveTo>
                      <a:cubicBezTo>
                        <a:pt x="267" y="1"/>
                        <a:pt x="1" y="267"/>
                        <a:pt x="1" y="593"/>
                      </a:cubicBezTo>
                      <a:cubicBezTo>
                        <a:pt x="1" y="920"/>
                        <a:pt x="267" y="1186"/>
                        <a:pt x="594" y="1186"/>
                      </a:cubicBezTo>
                      <a:cubicBezTo>
                        <a:pt x="920" y="1186"/>
                        <a:pt x="1186" y="920"/>
                        <a:pt x="1186" y="593"/>
                      </a:cubicBezTo>
                      <a:cubicBezTo>
                        <a:pt x="1186" y="267"/>
                        <a:pt x="920" y="1"/>
                        <a:pt x="59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</p:grpSp>
        <p:grpSp>
          <p:nvGrpSpPr>
            <p:cNvPr id="14" name="Google Shape;3692;p32"/>
            <p:cNvGrpSpPr/>
            <p:nvPr/>
          </p:nvGrpSpPr>
          <p:grpSpPr>
            <a:xfrm>
              <a:off x="3597785" y="3274438"/>
              <a:ext cx="855610" cy="1122100"/>
              <a:chOff x="3597785" y="3274438"/>
              <a:chExt cx="855610" cy="1122100"/>
            </a:xfrm>
          </p:grpSpPr>
          <p:grpSp>
            <p:nvGrpSpPr>
              <p:cNvPr id="15" name="Google Shape;3693;p32"/>
              <p:cNvGrpSpPr/>
              <p:nvPr/>
            </p:nvGrpSpPr>
            <p:grpSpPr>
              <a:xfrm>
                <a:off x="3617857" y="3284717"/>
                <a:ext cx="826785" cy="1099165"/>
                <a:chOff x="3617857" y="3284717"/>
                <a:chExt cx="826785" cy="1099165"/>
              </a:xfrm>
            </p:grpSpPr>
            <p:sp>
              <p:nvSpPr>
                <p:cNvPr id="153" name="Google Shape;3694;p32"/>
                <p:cNvSpPr/>
                <p:nvPr/>
              </p:nvSpPr>
              <p:spPr>
                <a:xfrm>
                  <a:off x="4155028" y="3869354"/>
                  <a:ext cx="289613" cy="514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823" h="65420" fill="none" extrusionOk="0">
                      <a:moveTo>
                        <a:pt x="5928" y="64827"/>
                      </a:moveTo>
                      <a:lnTo>
                        <a:pt x="6158" y="49755"/>
                      </a:lnTo>
                      <a:lnTo>
                        <a:pt x="8202" y="42327"/>
                      </a:lnTo>
                      <a:lnTo>
                        <a:pt x="8795" y="36351"/>
                      </a:lnTo>
                      <a:lnTo>
                        <a:pt x="8795" y="28912"/>
                      </a:lnTo>
                      <a:lnTo>
                        <a:pt x="3049" y="23347"/>
                      </a:lnTo>
                      <a:lnTo>
                        <a:pt x="0" y="12291"/>
                      </a:lnTo>
                      <a:lnTo>
                        <a:pt x="11601" y="1"/>
                      </a:lnTo>
                      <a:lnTo>
                        <a:pt x="19319" y="4259"/>
                      </a:lnTo>
                      <a:lnTo>
                        <a:pt x="27266" y="11747"/>
                      </a:lnTo>
                      <a:lnTo>
                        <a:pt x="36823" y="15472"/>
                      </a:lnTo>
                      <a:lnTo>
                        <a:pt x="34827" y="25803"/>
                      </a:lnTo>
                      <a:lnTo>
                        <a:pt x="26722" y="36944"/>
                      </a:lnTo>
                      <a:lnTo>
                        <a:pt x="19924" y="49198"/>
                      </a:lnTo>
                      <a:lnTo>
                        <a:pt x="11008" y="60690"/>
                      </a:lnTo>
                      <a:lnTo>
                        <a:pt x="5335" y="6542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54" name="Google Shape;3695;p32"/>
                <p:cNvSpPr/>
                <p:nvPr/>
              </p:nvSpPr>
              <p:spPr>
                <a:xfrm>
                  <a:off x="3617857" y="3284717"/>
                  <a:ext cx="662957" cy="6859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292" h="87218" fill="none" extrusionOk="0">
                      <a:moveTo>
                        <a:pt x="79900" y="75157"/>
                      </a:moveTo>
                      <a:lnTo>
                        <a:pt x="77916" y="83262"/>
                      </a:lnTo>
                      <a:lnTo>
                        <a:pt x="68299" y="87218"/>
                      </a:lnTo>
                      <a:lnTo>
                        <a:pt x="61610" y="72314"/>
                      </a:lnTo>
                      <a:lnTo>
                        <a:pt x="48376" y="64524"/>
                      </a:lnTo>
                      <a:lnTo>
                        <a:pt x="37489" y="50685"/>
                      </a:lnTo>
                      <a:lnTo>
                        <a:pt x="32771" y="39181"/>
                      </a:lnTo>
                      <a:lnTo>
                        <a:pt x="28525" y="27000"/>
                      </a:lnTo>
                      <a:lnTo>
                        <a:pt x="19779" y="19379"/>
                      </a:lnTo>
                      <a:lnTo>
                        <a:pt x="1" y="14057"/>
                      </a:lnTo>
                      <a:lnTo>
                        <a:pt x="5227" y="0"/>
                      </a:lnTo>
                      <a:lnTo>
                        <a:pt x="40380" y="3605"/>
                      </a:lnTo>
                      <a:lnTo>
                        <a:pt x="53662" y="9254"/>
                      </a:lnTo>
                      <a:lnTo>
                        <a:pt x="56711" y="17734"/>
                      </a:lnTo>
                      <a:lnTo>
                        <a:pt x="69727" y="26177"/>
                      </a:lnTo>
                      <a:lnTo>
                        <a:pt x="84291" y="20649"/>
                      </a:lnTo>
                      <a:lnTo>
                        <a:pt x="79465" y="38165"/>
                      </a:lnTo>
                      <a:lnTo>
                        <a:pt x="72207" y="46960"/>
                      </a:lnTo>
                      <a:lnTo>
                        <a:pt x="64791" y="54677"/>
                      </a:lnTo>
                      <a:lnTo>
                        <a:pt x="54497" y="63206"/>
                      </a:lnTo>
                      <a:lnTo>
                        <a:pt x="62094" y="63556"/>
                      </a:lnTo>
                      <a:lnTo>
                        <a:pt x="66098" y="74335"/>
                      </a:lnTo>
                      <a:close/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55" name="Google Shape;3696;p32"/>
                <p:cNvSpPr/>
                <p:nvPr/>
              </p:nvSpPr>
              <p:spPr>
                <a:xfrm>
                  <a:off x="4230666" y="3943372"/>
                  <a:ext cx="15612" cy="779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85" h="9909" fill="none" extrusionOk="0">
                      <a:moveTo>
                        <a:pt x="1984" y="9908"/>
                      </a:moveTo>
                      <a:lnTo>
                        <a:pt x="0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56" name="Google Shape;3697;p32"/>
                <p:cNvSpPr/>
                <p:nvPr/>
              </p:nvSpPr>
              <p:spPr>
                <a:xfrm>
                  <a:off x="4230666" y="3902843"/>
                  <a:ext cx="138817" cy="1169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650" h="14868" fill="none" extrusionOk="0">
                      <a:moveTo>
                        <a:pt x="11952" y="14868"/>
                      </a:moveTo>
                      <a:lnTo>
                        <a:pt x="0" y="4670"/>
                      </a:lnTo>
                      <a:lnTo>
                        <a:pt x="9702" y="1"/>
                      </a:lnTo>
                      <a:lnTo>
                        <a:pt x="17649" y="7489"/>
                      </a:lnTo>
                      <a:close/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57" name="Google Shape;3698;p32"/>
                <p:cNvSpPr/>
                <p:nvPr/>
              </p:nvSpPr>
              <p:spPr>
                <a:xfrm>
                  <a:off x="4234473" y="3939573"/>
                  <a:ext cx="143953" cy="221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03" h="2819" fill="none" extrusionOk="0">
                      <a:moveTo>
                        <a:pt x="0" y="0"/>
                      </a:moveTo>
                      <a:lnTo>
                        <a:pt x="18303" y="2819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58" name="Google Shape;3699;p32"/>
                <p:cNvSpPr/>
                <p:nvPr/>
              </p:nvSpPr>
              <p:spPr>
                <a:xfrm>
                  <a:off x="4300405" y="4023579"/>
                  <a:ext cx="24264" cy="11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85" h="14323" fill="none" extrusionOk="0">
                      <a:moveTo>
                        <a:pt x="0" y="14323"/>
                      </a:moveTo>
                      <a:lnTo>
                        <a:pt x="3085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59" name="Google Shape;3700;p32"/>
                <p:cNvSpPr/>
                <p:nvPr/>
              </p:nvSpPr>
              <p:spPr>
                <a:xfrm>
                  <a:off x="4324661" y="4019772"/>
                  <a:ext cx="40544" cy="1401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55" h="17820" fill="none" extrusionOk="0">
                      <a:moveTo>
                        <a:pt x="1" y="1"/>
                      </a:moveTo>
                      <a:lnTo>
                        <a:pt x="5154" y="17819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60" name="Google Shape;3701;p32"/>
                <p:cNvSpPr/>
                <p:nvPr/>
              </p:nvSpPr>
              <p:spPr>
                <a:xfrm>
                  <a:off x="4324661" y="4019772"/>
                  <a:ext cx="104282" cy="525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59" h="6678" fill="none" extrusionOk="0">
                      <a:moveTo>
                        <a:pt x="1" y="1"/>
                      </a:moveTo>
                      <a:lnTo>
                        <a:pt x="13259" y="6678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61" name="Google Shape;3702;p32"/>
                <p:cNvSpPr/>
                <p:nvPr/>
              </p:nvSpPr>
              <p:spPr>
                <a:xfrm>
                  <a:off x="4328467" y="3989901"/>
                  <a:ext cx="113421" cy="298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21" h="3799" fill="none" extrusionOk="0">
                      <a:moveTo>
                        <a:pt x="14420" y="0"/>
                      </a:moveTo>
                      <a:lnTo>
                        <a:pt x="1" y="3799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62" name="Google Shape;3703;p32"/>
                <p:cNvSpPr/>
                <p:nvPr/>
              </p:nvSpPr>
              <p:spPr>
                <a:xfrm>
                  <a:off x="4224193" y="4019772"/>
                  <a:ext cx="23886" cy="76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7" h="9787" fill="none" extrusionOk="0">
                      <a:moveTo>
                        <a:pt x="1" y="9787"/>
                      </a:moveTo>
                      <a:lnTo>
                        <a:pt x="3037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63" name="Google Shape;3704;p32"/>
                <p:cNvSpPr/>
                <p:nvPr/>
              </p:nvSpPr>
              <p:spPr>
                <a:xfrm>
                  <a:off x="4248071" y="4019772"/>
                  <a:ext cx="52342" cy="1164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55" h="14807" fill="none" extrusionOk="0">
                      <a:moveTo>
                        <a:pt x="1" y="1"/>
                      </a:moveTo>
                      <a:lnTo>
                        <a:pt x="6654" y="14807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64" name="Google Shape;3705;p32"/>
                <p:cNvSpPr/>
                <p:nvPr/>
              </p:nvSpPr>
              <p:spPr>
                <a:xfrm>
                  <a:off x="4300405" y="4138982"/>
                  <a:ext cx="6567" cy="1190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15134" fill="none" extrusionOk="0">
                      <a:moveTo>
                        <a:pt x="0" y="1"/>
                      </a:moveTo>
                      <a:lnTo>
                        <a:pt x="835" y="15134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65" name="Google Shape;3706;p32"/>
                <p:cNvSpPr/>
                <p:nvPr/>
              </p:nvSpPr>
              <p:spPr>
                <a:xfrm>
                  <a:off x="4219726" y="4200164"/>
                  <a:ext cx="85343" cy="605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51" h="7694" fill="none" extrusionOk="0">
                      <a:moveTo>
                        <a:pt x="0" y="0"/>
                      </a:moveTo>
                      <a:lnTo>
                        <a:pt x="10851" y="7694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66" name="Google Shape;3707;p32"/>
                <p:cNvSpPr/>
                <p:nvPr/>
              </p:nvSpPr>
              <p:spPr>
                <a:xfrm>
                  <a:off x="4223430" y="4137275"/>
                  <a:ext cx="81930" cy="151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417" h="1924" fill="none" extrusionOk="0">
                      <a:moveTo>
                        <a:pt x="1" y="1923"/>
                      </a:moveTo>
                      <a:lnTo>
                        <a:pt x="10416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67" name="Google Shape;3708;p32"/>
                <p:cNvSpPr/>
                <p:nvPr/>
              </p:nvSpPr>
              <p:spPr>
                <a:xfrm>
                  <a:off x="4303638" y="4138982"/>
                  <a:ext cx="59947" cy="238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2" h="3038" fill="none" extrusionOk="0">
                      <a:moveTo>
                        <a:pt x="7621" y="3037"/>
                      </a:moveTo>
                      <a:lnTo>
                        <a:pt x="0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68" name="Google Shape;3709;p32"/>
                <p:cNvSpPr/>
                <p:nvPr/>
              </p:nvSpPr>
              <p:spPr>
                <a:xfrm>
                  <a:off x="4201644" y="4267237"/>
                  <a:ext cx="39970" cy="771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82" h="9811" fill="none" extrusionOk="0">
                      <a:moveTo>
                        <a:pt x="1" y="0"/>
                      </a:moveTo>
                      <a:lnTo>
                        <a:pt x="5081" y="981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69" name="Google Shape;3710;p32"/>
                <p:cNvSpPr/>
                <p:nvPr/>
              </p:nvSpPr>
              <p:spPr>
                <a:xfrm>
                  <a:off x="4203831" y="4258003"/>
                  <a:ext cx="103142" cy="92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14" h="1175" fill="none" extrusionOk="0">
                      <a:moveTo>
                        <a:pt x="1" y="1174"/>
                      </a:moveTo>
                      <a:lnTo>
                        <a:pt x="13114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70" name="Google Shape;3711;p32"/>
                <p:cNvSpPr/>
                <p:nvPr/>
              </p:nvSpPr>
              <p:spPr>
                <a:xfrm>
                  <a:off x="4179001" y="3943372"/>
                  <a:ext cx="51673" cy="1049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70" h="13344" fill="none" extrusionOk="0">
                      <a:moveTo>
                        <a:pt x="1" y="13344"/>
                      </a:moveTo>
                      <a:lnTo>
                        <a:pt x="6569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71" name="Google Shape;3712;p32"/>
                <p:cNvSpPr/>
                <p:nvPr/>
              </p:nvSpPr>
              <p:spPr>
                <a:xfrm>
                  <a:off x="4248071" y="4019772"/>
                  <a:ext cx="76597" cy="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39" h="1" fill="none" extrusionOk="0">
                      <a:moveTo>
                        <a:pt x="1" y="1"/>
                      </a:moveTo>
                      <a:lnTo>
                        <a:pt x="9739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72" name="Google Shape;3713;p32"/>
                <p:cNvSpPr/>
                <p:nvPr/>
              </p:nvSpPr>
              <p:spPr>
                <a:xfrm>
                  <a:off x="4219529" y="4138982"/>
                  <a:ext cx="84116" cy="632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95" h="8046" fill="none" extrusionOk="0">
                      <a:moveTo>
                        <a:pt x="1" y="8045"/>
                      </a:moveTo>
                      <a:lnTo>
                        <a:pt x="10694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73" name="Google Shape;3714;p32"/>
                <p:cNvSpPr/>
                <p:nvPr/>
              </p:nvSpPr>
              <p:spPr>
                <a:xfrm>
                  <a:off x="3654964" y="3289853"/>
                  <a:ext cx="46820" cy="638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53" h="8118" fill="none" extrusionOk="0">
                      <a:moveTo>
                        <a:pt x="1" y="0"/>
                      </a:moveTo>
                      <a:lnTo>
                        <a:pt x="5952" y="8117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74" name="Google Shape;3715;p32"/>
                <p:cNvSpPr/>
                <p:nvPr/>
              </p:nvSpPr>
              <p:spPr>
                <a:xfrm>
                  <a:off x="3619760" y="3353693"/>
                  <a:ext cx="85736" cy="367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01" h="4670" fill="none" extrusionOk="0">
                      <a:moveTo>
                        <a:pt x="1" y="4670"/>
                      </a:moveTo>
                      <a:lnTo>
                        <a:pt x="10900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75" name="Google Shape;3716;p32"/>
                <p:cNvSpPr/>
                <p:nvPr/>
              </p:nvSpPr>
              <p:spPr>
                <a:xfrm>
                  <a:off x="3703011" y="3354739"/>
                  <a:ext cx="70415" cy="7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53" h="10089" fill="none" extrusionOk="0">
                      <a:moveTo>
                        <a:pt x="1" y="0"/>
                      </a:moveTo>
                      <a:lnTo>
                        <a:pt x="8952" y="10089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76" name="Google Shape;3717;p32"/>
                <p:cNvSpPr/>
                <p:nvPr/>
              </p:nvSpPr>
              <p:spPr>
                <a:xfrm>
                  <a:off x="3779884" y="3366443"/>
                  <a:ext cx="34449" cy="676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80" h="8601" fill="none" extrusionOk="0">
                      <a:moveTo>
                        <a:pt x="1" y="8601"/>
                      </a:moveTo>
                      <a:lnTo>
                        <a:pt x="4380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77" name="Google Shape;3718;p32"/>
                <p:cNvSpPr/>
                <p:nvPr/>
              </p:nvSpPr>
              <p:spPr>
                <a:xfrm>
                  <a:off x="3701776" y="3353693"/>
                  <a:ext cx="116363" cy="127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95" h="1622" fill="none" extrusionOk="0">
                      <a:moveTo>
                        <a:pt x="14795" y="1621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78" name="Google Shape;3719;p32"/>
                <p:cNvSpPr/>
                <p:nvPr/>
              </p:nvSpPr>
              <p:spPr>
                <a:xfrm>
                  <a:off x="3701776" y="3313063"/>
                  <a:ext cx="227204" cy="40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888" h="5167" fill="none" extrusionOk="0">
                      <a:moveTo>
                        <a:pt x="28887" y="1"/>
                      </a:moveTo>
                      <a:lnTo>
                        <a:pt x="0" y="5166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79" name="Google Shape;3720;p32"/>
                <p:cNvSpPr/>
                <p:nvPr/>
              </p:nvSpPr>
              <p:spPr>
                <a:xfrm>
                  <a:off x="3888633" y="3313063"/>
                  <a:ext cx="40347" cy="1144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0" h="14554" fill="none" extrusionOk="0">
                      <a:moveTo>
                        <a:pt x="5129" y="1"/>
                      </a:moveTo>
                      <a:lnTo>
                        <a:pt x="0" y="14553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80" name="Google Shape;3721;p32"/>
                <p:cNvSpPr/>
                <p:nvPr/>
              </p:nvSpPr>
              <p:spPr>
                <a:xfrm>
                  <a:off x="3814325" y="3366443"/>
                  <a:ext cx="74316" cy="610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49" h="7767" fill="none" extrusionOk="0">
                      <a:moveTo>
                        <a:pt x="1" y="0"/>
                      </a:moveTo>
                      <a:lnTo>
                        <a:pt x="9448" y="7766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81" name="Google Shape;3722;p32"/>
                <p:cNvSpPr/>
                <p:nvPr/>
              </p:nvSpPr>
              <p:spPr>
                <a:xfrm>
                  <a:off x="3838399" y="3427522"/>
                  <a:ext cx="50242" cy="677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8" h="8614" fill="none" extrusionOk="0">
                      <a:moveTo>
                        <a:pt x="0" y="8613"/>
                      </a:moveTo>
                      <a:lnTo>
                        <a:pt x="6387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82" name="Google Shape;3723;p32"/>
                <p:cNvSpPr/>
                <p:nvPr/>
              </p:nvSpPr>
              <p:spPr>
                <a:xfrm>
                  <a:off x="3814325" y="3313063"/>
                  <a:ext cx="114656" cy="533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78" h="6788" fill="none" extrusionOk="0">
                      <a:moveTo>
                        <a:pt x="1" y="6787"/>
                      </a:moveTo>
                      <a:lnTo>
                        <a:pt x="14577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83" name="Google Shape;3724;p32"/>
                <p:cNvSpPr/>
                <p:nvPr/>
              </p:nvSpPr>
              <p:spPr>
                <a:xfrm>
                  <a:off x="3888633" y="3427522"/>
                  <a:ext cx="55377" cy="762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41" h="9690" fill="none" extrusionOk="0">
                      <a:moveTo>
                        <a:pt x="0" y="0"/>
                      </a:moveTo>
                      <a:lnTo>
                        <a:pt x="7041" y="969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84" name="Google Shape;3725;p32"/>
                <p:cNvSpPr/>
                <p:nvPr/>
              </p:nvSpPr>
              <p:spPr>
                <a:xfrm>
                  <a:off x="3944003" y="3406208"/>
                  <a:ext cx="40631" cy="975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6" h="12400" fill="none" extrusionOk="0">
                      <a:moveTo>
                        <a:pt x="1" y="12400"/>
                      </a:moveTo>
                      <a:lnTo>
                        <a:pt x="5166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85" name="Google Shape;3726;p32"/>
                <p:cNvSpPr/>
                <p:nvPr/>
              </p:nvSpPr>
              <p:spPr>
                <a:xfrm>
                  <a:off x="3984625" y="3357500"/>
                  <a:ext cx="55291" cy="487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30" h="6194" fill="none" extrusionOk="0">
                      <a:moveTo>
                        <a:pt x="1" y="6194"/>
                      </a:moveTo>
                      <a:lnTo>
                        <a:pt x="7029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86" name="Google Shape;3727;p32"/>
                <p:cNvSpPr/>
                <p:nvPr/>
              </p:nvSpPr>
              <p:spPr>
                <a:xfrm>
                  <a:off x="3888633" y="3406208"/>
                  <a:ext cx="96000" cy="213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06" h="2711" fill="none" extrusionOk="0">
                      <a:moveTo>
                        <a:pt x="0" y="2710"/>
                      </a:moveTo>
                      <a:lnTo>
                        <a:pt x="12206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87" name="Google Shape;3728;p32"/>
                <p:cNvSpPr/>
                <p:nvPr/>
              </p:nvSpPr>
              <p:spPr>
                <a:xfrm>
                  <a:off x="3984625" y="3406208"/>
                  <a:ext cx="42251" cy="1363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72" h="17336" fill="none" extrusionOk="0">
                      <a:moveTo>
                        <a:pt x="1" y="1"/>
                      </a:moveTo>
                      <a:lnTo>
                        <a:pt x="5372" y="17335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88" name="Google Shape;3729;p32"/>
                <p:cNvSpPr/>
                <p:nvPr/>
              </p:nvSpPr>
              <p:spPr>
                <a:xfrm>
                  <a:off x="4026868" y="3427522"/>
                  <a:ext cx="35597" cy="1150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26" h="14626" fill="none" extrusionOk="0">
                      <a:moveTo>
                        <a:pt x="1" y="14625"/>
                      </a:moveTo>
                      <a:lnTo>
                        <a:pt x="4525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89" name="Google Shape;3730;p32"/>
                <p:cNvSpPr/>
                <p:nvPr/>
              </p:nvSpPr>
              <p:spPr>
                <a:xfrm>
                  <a:off x="3876261" y="3542548"/>
                  <a:ext cx="150615" cy="520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50" h="6618" fill="none" extrusionOk="0">
                      <a:moveTo>
                        <a:pt x="1" y="6617"/>
                      </a:moveTo>
                      <a:lnTo>
                        <a:pt x="19150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90" name="Google Shape;3731;p32"/>
                <p:cNvSpPr/>
                <p:nvPr/>
              </p:nvSpPr>
              <p:spPr>
                <a:xfrm>
                  <a:off x="4006702" y="3542548"/>
                  <a:ext cx="20174" cy="990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65" h="12593" fill="none" extrusionOk="0">
                      <a:moveTo>
                        <a:pt x="2565" y="0"/>
                      </a:moveTo>
                      <a:lnTo>
                        <a:pt x="0" y="12593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91" name="Google Shape;3732;p32"/>
                <p:cNvSpPr/>
                <p:nvPr/>
              </p:nvSpPr>
              <p:spPr>
                <a:xfrm>
                  <a:off x="3912700" y="3641584"/>
                  <a:ext cx="97817" cy="417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437" h="5312" fill="none" extrusionOk="0">
                      <a:moveTo>
                        <a:pt x="1" y="5311"/>
                      </a:moveTo>
                      <a:lnTo>
                        <a:pt x="12436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92" name="Google Shape;3733;p32"/>
                <p:cNvSpPr/>
                <p:nvPr/>
              </p:nvSpPr>
              <p:spPr>
                <a:xfrm>
                  <a:off x="3875601" y="3503726"/>
                  <a:ext cx="68410" cy="891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8" h="11336" fill="none" extrusionOk="0">
                      <a:moveTo>
                        <a:pt x="8698" y="1"/>
                      </a:moveTo>
                      <a:lnTo>
                        <a:pt x="0" y="11335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93" name="Google Shape;3734;p32"/>
                <p:cNvSpPr/>
                <p:nvPr/>
              </p:nvSpPr>
              <p:spPr>
                <a:xfrm>
                  <a:off x="3944003" y="3503726"/>
                  <a:ext cx="89441" cy="361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72" h="4598" fill="none" extrusionOk="0">
                      <a:moveTo>
                        <a:pt x="1" y="1"/>
                      </a:moveTo>
                      <a:lnTo>
                        <a:pt x="11372" y="4598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94" name="Google Shape;3735;p32"/>
                <p:cNvSpPr/>
                <p:nvPr/>
              </p:nvSpPr>
              <p:spPr>
                <a:xfrm>
                  <a:off x="4033436" y="3490599"/>
                  <a:ext cx="132824" cy="492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888" h="6267" fill="none" extrusionOk="0">
                      <a:moveTo>
                        <a:pt x="1" y="6267"/>
                      </a:moveTo>
                      <a:lnTo>
                        <a:pt x="16888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95" name="Google Shape;3736;p32"/>
                <p:cNvSpPr/>
                <p:nvPr/>
              </p:nvSpPr>
              <p:spPr>
                <a:xfrm>
                  <a:off x="4166252" y="3490599"/>
                  <a:ext cx="73459" cy="95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40" h="12146" fill="none" extrusionOk="0">
                      <a:moveTo>
                        <a:pt x="1" y="0"/>
                      </a:moveTo>
                      <a:lnTo>
                        <a:pt x="9339" y="12146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96" name="Google Shape;3737;p32"/>
                <p:cNvSpPr/>
                <p:nvPr/>
              </p:nvSpPr>
              <p:spPr>
                <a:xfrm>
                  <a:off x="4027726" y="3539882"/>
                  <a:ext cx="211985" cy="399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53" h="5082" fill="none" extrusionOk="0">
                      <a:moveTo>
                        <a:pt x="26952" y="5081"/>
                      </a:moveTo>
                      <a:lnTo>
                        <a:pt x="1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97" name="Google Shape;3738;p32"/>
                <p:cNvSpPr/>
                <p:nvPr/>
              </p:nvSpPr>
              <p:spPr>
                <a:xfrm>
                  <a:off x="4027726" y="3539882"/>
                  <a:ext cx="99720" cy="1748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79" h="22235" fill="none" extrusionOk="0">
                      <a:moveTo>
                        <a:pt x="1" y="1"/>
                      </a:moveTo>
                      <a:lnTo>
                        <a:pt x="12678" y="22234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98" name="Google Shape;3739;p32"/>
                <p:cNvSpPr/>
                <p:nvPr/>
              </p:nvSpPr>
              <p:spPr>
                <a:xfrm>
                  <a:off x="4027726" y="3539882"/>
                  <a:ext cx="159754" cy="1117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12" h="14203" fill="none" extrusionOk="0">
                      <a:moveTo>
                        <a:pt x="1" y="1"/>
                      </a:moveTo>
                      <a:lnTo>
                        <a:pt x="20311" y="14202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99" name="Google Shape;3740;p32"/>
                <p:cNvSpPr/>
                <p:nvPr/>
              </p:nvSpPr>
              <p:spPr>
                <a:xfrm>
                  <a:off x="4006702" y="3641584"/>
                  <a:ext cx="120743" cy="731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52" h="9304" fill="none" extrusionOk="0">
                      <a:moveTo>
                        <a:pt x="0" y="1"/>
                      </a:moveTo>
                      <a:lnTo>
                        <a:pt x="15351" y="9303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200" name="Google Shape;3741;p32"/>
                <p:cNvSpPr/>
                <p:nvPr/>
              </p:nvSpPr>
              <p:spPr>
                <a:xfrm>
                  <a:off x="4006702" y="3641584"/>
                  <a:ext cx="39773" cy="140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57" h="17832" fill="none" extrusionOk="0">
                      <a:moveTo>
                        <a:pt x="5057" y="17832"/>
                      </a:moveTo>
                      <a:lnTo>
                        <a:pt x="0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201" name="Google Shape;3742;p32"/>
                <p:cNvSpPr/>
                <p:nvPr/>
              </p:nvSpPr>
              <p:spPr>
                <a:xfrm>
                  <a:off x="3996423" y="3784585"/>
                  <a:ext cx="51862" cy="102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94" h="1307" fill="none" extrusionOk="0">
                      <a:moveTo>
                        <a:pt x="1" y="1307"/>
                      </a:moveTo>
                      <a:lnTo>
                        <a:pt x="6594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202" name="Google Shape;3743;p32"/>
                <p:cNvSpPr/>
                <p:nvPr/>
              </p:nvSpPr>
              <p:spPr>
                <a:xfrm>
                  <a:off x="4048277" y="3784585"/>
                  <a:ext cx="47583" cy="688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50" h="8759" fill="none" extrusionOk="0">
                      <a:moveTo>
                        <a:pt x="1" y="0"/>
                      </a:moveTo>
                      <a:lnTo>
                        <a:pt x="6049" y="8758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203" name="Google Shape;3744;p32"/>
                <p:cNvSpPr/>
                <p:nvPr/>
              </p:nvSpPr>
              <p:spPr>
                <a:xfrm>
                  <a:off x="4095947" y="3788392"/>
                  <a:ext cx="10280" cy="648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7" h="8251" fill="none" extrusionOk="0">
                      <a:moveTo>
                        <a:pt x="0" y="8250"/>
                      </a:moveTo>
                      <a:lnTo>
                        <a:pt x="1307" y="0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204" name="Google Shape;3745;p32"/>
                <p:cNvSpPr/>
                <p:nvPr/>
              </p:nvSpPr>
              <p:spPr>
                <a:xfrm>
                  <a:off x="4095852" y="3853467"/>
                  <a:ext cx="45672" cy="158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07" h="2021" fill="none" extrusionOk="0">
                      <a:moveTo>
                        <a:pt x="0" y="0"/>
                      </a:moveTo>
                      <a:lnTo>
                        <a:pt x="5807" y="202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205" name="Google Shape;3746;p32"/>
                <p:cNvSpPr/>
                <p:nvPr/>
              </p:nvSpPr>
              <p:spPr>
                <a:xfrm>
                  <a:off x="4138567" y="3868308"/>
                  <a:ext cx="16469" cy="1017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4" h="12932" fill="none" extrusionOk="0">
                      <a:moveTo>
                        <a:pt x="1" y="1"/>
                      </a:moveTo>
                      <a:lnTo>
                        <a:pt x="2093" y="12932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206" name="Google Shape;3747;p32"/>
                <p:cNvSpPr/>
                <p:nvPr/>
              </p:nvSpPr>
              <p:spPr>
                <a:xfrm>
                  <a:off x="3875601" y="3592876"/>
                  <a:ext cx="131110" cy="487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70" h="6194" fill="none" extrusionOk="0">
                      <a:moveTo>
                        <a:pt x="0" y="0"/>
                      </a:moveTo>
                      <a:lnTo>
                        <a:pt x="16669" y="6194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207" name="Google Shape;3748;p32"/>
                <p:cNvSpPr/>
                <p:nvPr/>
              </p:nvSpPr>
              <p:spPr>
                <a:xfrm>
                  <a:off x="4164828" y="3394410"/>
                  <a:ext cx="26458" cy="931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4" h="11844" fill="none" extrusionOk="0">
                      <a:moveTo>
                        <a:pt x="0" y="11843"/>
                      </a:moveTo>
                      <a:lnTo>
                        <a:pt x="3363" y="1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208" name="Google Shape;3749;p32"/>
                <p:cNvSpPr/>
                <p:nvPr/>
              </p:nvSpPr>
              <p:spPr>
                <a:xfrm>
                  <a:off x="4191278" y="3394410"/>
                  <a:ext cx="86586" cy="52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09" h="6703" fill="none" extrusionOk="0">
                      <a:moveTo>
                        <a:pt x="0" y="1"/>
                      </a:moveTo>
                      <a:lnTo>
                        <a:pt x="11008" y="6702"/>
                      </a:lnTo>
                    </a:path>
                  </a:pathLst>
                </a:custGeom>
                <a:noFill/>
                <a:ln w="1825" cap="flat" cmpd="sng">
                  <a:solidFill>
                    <a:srgbClr val="A5B7C5"/>
                  </a:solidFill>
                  <a:prstDash val="solid"/>
                  <a:miter lim="1209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16" name="Google Shape;3750;p32"/>
              <p:cNvGrpSpPr/>
              <p:nvPr/>
            </p:nvGrpSpPr>
            <p:grpSpPr>
              <a:xfrm>
                <a:off x="4180904" y="4251758"/>
                <a:ext cx="37783" cy="32420"/>
                <a:chOff x="4180904" y="4251758"/>
                <a:chExt cx="37783" cy="32420"/>
              </a:xfrm>
            </p:grpSpPr>
            <p:sp>
              <p:nvSpPr>
                <p:cNvPr id="151" name="Google Shape;3751;p32"/>
                <p:cNvSpPr/>
                <p:nvPr/>
              </p:nvSpPr>
              <p:spPr>
                <a:xfrm>
                  <a:off x="4180904" y="4251758"/>
                  <a:ext cx="37783" cy="32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22" extrusionOk="0">
                      <a:moveTo>
                        <a:pt x="2738" y="0"/>
                      </a:moveTo>
                      <a:cubicBezTo>
                        <a:pt x="2231" y="0"/>
                        <a:pt x="1715" y="190"/>
                        <a:pt x="1295" y="613"/>
                      </a:cubicBezTo>
                      <a:cubicBezTo>
                        <a:pt x="1" y="1908"/>
                        <a:pt x="920" y="4121"/>
                        <a:pt x="2759" y="4121"/>
                      </a:cubicBezTo>
                      <a:cubicBezTo>
                        <a:pt x="3884" y="4109"/>
                        <a:pt x="4803" y="3190"/>
                        <a:pt x="4803" y="2065"/>
                      </a:cubicBezTo>
                      <a:cubicBezTo>
                        <a:pt x="4803" y="823"/>
                        <a:pt x="3792" y="0"/>
                        <a:pt x="273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52" name="Google Shape;3752;p32"/>
                <p:cNvSpPr/>
                <p:nvPr/>
              </p:nvSpPr>
              <p:spPr>
                <a:xfrm>
                  <a:off x="4196037" y="4261432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5" y="0"/>
                        <a:pt x="0" y="375"/>
                        <a:pt x="0" y="835"/>
                      </a:cubicBezTo>
                      <a:cubicBezTo>
                        <a:pt x="0" y="1295"/>
                        <a:pt x="375" y="1658"/>
                        <a:pt x="835" y="1658"/>
                      </a:cubicBezTo>
                      <a:cubicBezTo>
                        <a:pt x="1282" y="1658"/>
                        <a:pt x="1657" y="1295"/>
                        <a:pt x="1657" y="835"/>
                      </a:cubicBezTo>
                      <a:cubicBezTo>
                        <a:pt x="1657" y="375"/>
                        <a:pt x="1282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17" name="Google Shape;3753;p32"/>
              <p:cNvGrpSpPr/>
              <p:nvPr/>
            </p:nvGrpSpPr>
            <p:grpSpPr>
              <a:xfrm>
                <a:off x="4201644" y="4081324"/>
                <a:ext cx="37783" cy="32364"/>
                <a:chOff x="4201644" y="4081324"/>
                <a:chExt cx="37783" cy="32364"/>
              </a:xfrm>
            </p:grpSpPr>
            <p:sp>
              <p:nvSpPr>
                <p:cNvPr id="149" name="Google Shape;3754;p32"/>
                <p:cNvSpPr/>
                <p:nvPr/>
              </p:nvSpPr>
              <p:spPr>
                <a:xfrm>
                  <a:off x="4201644" y="4081324"/>
                  <a:ext cx="37783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5" extrusionOk="0">
                      <a:moveTo>
                        <a:pt x="2732" y="1"/>
                      </a:moveTo>
                      <a:cubicBezTo>
                        <a:pt x="2228" y="1"/>
                        <a:pt x="1713" y="188"/>
                        <a:pt x="1295" y="606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5"/>
                        <a:pt x="4803" y="2058"/>
                      </a:cubicBezTo>
                      <a:cubicBezTo>
                        <a:pt x="4803" y="821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50" name="Google Shape;3755;p32"/>
                <p:cNvSpPr/>
                <p:nvPr/>
              </p:nvSpPr>
              <p:spPr>
                <a:xfrm>
                  <a:off x="4214582" y="4091037"/>
                  <a:ext cx="15235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58" extrusionOk="0">
                      <a:moveTo>
                        <a:pt x="1102" y="0"/>
                      </a:moveTo>
                      <a:cubicBezTo>
                        <a:pt x="364" y="0"/>
                        <a:pt x="1" y="883"/>
                        <a:pt x="521" y="1415"/>
                      </a:cubicBezTo>
                      <a:cubicBezTo>
                        <a:pt x="688" y="1582"/>
                        <a:pt x="894" y="1657"/>
                        <a:pt x="1096" y="1657"/>
                      </a:cubicBezTo>
                      <a:cubicBezTo>
                        <a:pt x="1524" y="1657"/>
                        <a:pt x="1936" y="1323"/>
                        <a:pt x="1936" y="823"/>
                      </a:cubicBezTo>
                      <a:cubicBezTo>
                        <a:pt x="1936" y="363"/>
                        <a:pt x="1561" y="0"/>
                        <a:pt x="1102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18" name="Google Shape;3756;p32"/>
              <p:cNvGrpSpPr/>
              <p:nvPr/>
            </p:nvGrpSpPr>
            <p:grpSpPr>
              <a:xfrm>
                <a:off x="4284416" y="3887428"/>
                <a:ext cx="37783" cy="32451"/>
                <a:chOff x="4284416" y="3887428"/>
                <a:chExt cx="37783" cy="32451"/>
              </a:xfrm>
            </p:grpSpPr>
            <p:sp>
              <p:nvSpPr>
                <p:cNvPr id="147" name="Google Shape;3757;p32"/>
                <p:cNvSpPr/>
                <p:nvPr/>
              </p:nvSpPr>
              <p:spPr>
                <a:xfrm>
                  <a:off x="4284416" y="3887428"/>
                  <a:ext cx="37783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26" extrusionOk="0">
                      <a:moveTo>
                        <a:pt x="2731" y="1"/>
                      </a:moveTo>
                      <a:cubicBezTo>
                        <a:pt x="2227" y="1"/>
                        <a:pt x="1713" y="188"/>
                        <a:pt x="1295" y="606"/>
                      </a:cubicBezTo>
                      <a:cubicBezTo>
                        <a:pt x="1" y="1900"/>
                        <a:pt x="920" y="4126"/>
                        <a:pt x="2747" y="4126"/>
                      </a:cubicBezTo>
                      <a:cubicBezTo>
                        <a:pt x="3884" y="4114"/>
                        <a:pt x="4803" y="3195"/>
                        <a:pt x="4803" y="2070"/>
                      </a:cubicBezTo>
                      <a:cubicBezTo>
                        <a:pt x="4803" y="824"/>
                        <a:pt x="3788" y="1"/>
                        <a:pt x="2731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48" name="Google Shape;3758;p32"/>
                <p:cNvSpPr/>
                <p:nvPr/>
              </p:nvSpPr>
              <p:spPr>
                <a:xfrm>
                  <a:off x="4299548" y="3897039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23" y="1"/>
                      </a:moveTo>
                      <a:cubicBezTo>
                        <a:pt x="363" y="1"/>
                        <a:pt x="0" y="376"/>
                        <a:pt x="0" y="835"/>
                      </a:cubicBezTo>
                      <a:cubicBezTo>
                        <a:pt x="0" y="1295"/>
                        <a:pt x="363" y="1658"/>
                        <a:pt x="823" y="1658"/>
                      </a:cubicBezTo>
                      <a:cubicBezTo>
                        <a:pt x="1283" y="1658"/>
                        <a:pt x="1658" y="1295"/>
                        <a:pt x="1658" y="835"/>
                      </a:cubicBezTo>
                      <a:cubicBezTo>
                        <a:pt x="1658" y="376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19" name="Google Shape;3759;p32"/>
              <p:cNvGrpSpPr/>
              <p:nvPr/>
            </p:nvGrpSpPr>
            <p:grpSpPr>
              <a:xfrm>
                <a:off x="4223721" y="3860404"/>
                <a:ext cx="37870" cy="32364"/>
                <a:chOff x="4223721" y="3860404"/>
                <a:chExt cx="37870" cy="32364"/>
              </a:xfrm>
            </p:grpSpPr>
            <p:sp>
              <p:nvSpPr>
                <p:cNvPr id="145" name="Google Shape;3760;p32"/>
                <p:cNvSpPr/>
                <p:nvPr/>
              </p:nvSpPr>
              <p:spPr>
                <a:xfrm>
                  <a:off x="4223721" y="3860404"/>
                  <a:ext cx="37870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5" h="4115" extrusionOk="0">
                      <a:moveTo>
                        <a:pt x="2735" y="1"/>
                      </a:moveTo>
                      <a:cubicBezTo>
                        <a:pt x="2228" y="1"/>
                        <a:pt x="1713" y="188"/>
                        <a:pt x="1295" y="606"/>
                      </a:cubicBezTo>
                      <a:cubicBezTo>
                        <a:pt x="0" y="1901"/>
                        <a:pt x="920" y="4114"/>
                        <a:pt x="2758" y="4114"/>
                      </a:cubicBezTo>
                      <a:cubicBezTo>
                        <a:pt x="3883" y="4114"/>
                        <a:pt x="4803" y="3195"/>
                        <a:pt x="4815" y="2058"/>
                      </a:cubicBezTo>
                      <a:cubicBezTo>
                        <a:pt x="4815" y="822"/>
                        <a:pt x="3795" y="1"/>
                        <a:pt x="273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46" name="Google Shape;3761;p32"/>
                <p:cNvSpPr/>
                <p:nvPr/>
              </p:nvSpPr>
              <p:spPr>
                <a:xfrm>
                  <a:off x="4238846" y="3870117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6" y="0"/>
                        <a:pt x="1" y="363"/>
                        <a:pt x="1" y="823"/>
                      </a:cubicBezTo>
                      <a:cubicBezTo>
                        <a:pt x="1" y="1283"/>
                        <a:pt x="376" y="1658"/>
                        <a:pt x="835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3"/>
                        <a:pt x="1283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0" name="Google Shape;3762;p32"/>
              <p:cNvGrpSpPr/>
              <p:nvPr/>
            </p:nvGrpSpPr>
            <p:grpSpPr>
              <a:xfrm>
                <a:off x="4104889" y="3699242"/>
                <a:ext cx="37776" cy="32357"/>
                <a:chOff x="4104889" y="3699242"/>
                <a:chExt cx="37776" cy="32357"/>
              </a:xfrm>
            </p:grpSpPr>
            <p:sp>
              <p:nvSpPr>
                <p:cNvPr id="143" name="Google Shape;3763;p32"/>
                <p:cNvSpPr/>
                <p:nvPr/>
              </p:nvSpPr>
              <p:spPr>
                <a:xfrm>
                  <a:off x="4104889" y="3699242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0" y="0"/>
                      </a:moveTo>
                      <a:cubicBezTo>
                        <a:pt x="2226" y="0"/>
                        <a:pt x="1712" y="188"/>
                        <a:pt x="1295" y="605"/>
                      </a:cubicBezTo>
                      <a:cubicBezTo>
                        <a:pt x="0" y="1900"/>
                        <a:pt x="920" y="4114"/>
                        <a:pt x="2746" y="4114"/>
                      </a:cubicBezTo>
                      <a:cubicBezTo>
                        <a:pt x="3883" y="4114"/>
                        <a:pt x="4803" y="3194"/>
                        <a:pt x="4803" y="2069"/>
                      </a:cubicBezTo>
                      <a:cubicBezTo>
                        <a:pt x="4803" y="824"/>
                        <a:pt x="3788" y="0"/>
                        <a:pt x="27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44" name="Google Shape;3764;p32"/>
                <p:cNvSpPr/>
                <p:nvPr/>
              </p:nvSpPr>
              <p:spPr>
                <a:xfrm>
                  <a:off x="4120013" y="3708948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0"/>
                      </a:moveTo>
                      <a:cubicBezTo>
                        <a:pt x="376" y="0"/>
                        <a:pt x="1" y="375"/>
                        <a:pt x="1" y="823"/>
                      </a:cubicBezTo>
                      <a:cubicBezTo>
                        <a:pt x="1" y="1283"/>
                        <a:pt x="376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75"/>
                        <a:pt x="1283" y="0"/>
                        <a:pt x="82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1" name="Google Shape;3765;p32"/>
              <p:cNvGrpSpPr/>
              <p:nvPr/>
            </p:nvGrpSpPr>
            <p:grpSpPr>
              <a:xfrm>
                <a:off x="4143608" y="3475121"/>
                <a:ext cx="37878" cy="32420"/>
                <a:chOff x="4143608" y="3475121"/>
                <a:chExt cx="37878" cy="32420"/>
              </a:xfrm>
            </p:grpSpPr>
            <p:sp>
              <p:nvSpPr>
                <p:cNvPr id="141" name="Google Shape;3766;p32"/>
                <p:cNvSpPr/>
                <p:nvPr/>
              </p:nvSpPr>
              <p:spPr>
                <a:xfrm>
                  <a:off x="4143608" y="3475121"/>
                  <a:ext cx="37878" cy="32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6" h="4122" extrusionOk="0">
                      <a:moveTo>
                        <a:pt x="2750" y="0"/>
                      </a:moveTo>
                      <a:cubicBezTo>
                        <a:pt x="2244" y="0"/>
                        <a:pt x="1727" y="190"/>
                        <a:pt x="1307" y="614"/>
                      </a:cubicBezTo>
                      <a:cubicBezTo>
                        <a:pt x="1" y="1908"/>
                        <a:pt x="920" y="4122"/>
                        <a:pt x="2759" y="4122"/>
                      </a:cubicBezTo>
                      <a:cubicBezTo>
                        <a:pt x="3896" y="4122"/>
                        <a:pt x="4815" y="3202"/>
                        <a:pt x="4815" y="2065"/>
                      </a:cubicBezTo>
                      <a:cubicBezTo>
                        <a:pt x="4815" y="823"/>
                        <a:pt x="3805" y="0"/>
                        <a:pt x="275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42" name="Google Shape;3767;p32"/>
                <p:cNvSpPr/>
                <p:nvPr/>
              </p:nvSpPr>
              <p:spPr>
                <a:xfrm>
                  <a:off x="4158741" y="3484795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1"/>
                      </a:moveTo>
                      <a:cubicBezTo>
                        <a:pt x="375" y="1"/>
                        <a:pt x="0" y="376"/>
                        <a:pt x="0" y="835"/>
                      </a:cubicBezTo>
                      <a:cubicBezTo>
                        <a:pt x="0" y="1295"/>
                        <a:pt x="375" y="1658"/>
                        <a:pt x="835" y="1658"/>
                      </a:cubicBezTo>
                      <a:cubicBezTo>
                        <a:pt x="1294" y="1658"/>
                        <a:pt x="1657" y="1295"/>
                        <a:pt x="1657" y="835"/>
                      </a:cubicBezTo>
                      <a:cubicBezTo>
                        <a:pt x="1657" y="376"/>
                        <a:pt x="1294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2" name="Google Shape;3768;p32"/>
              <p:cNvGrpSpPr/>
              <p:nvPr/>
            </p:nvGrpSpPr>
            <p:grpSpPr>
              <a:xfrm>
                <a:off x="4217248" y="3570893"/>
                <a:ext cx="37776" cy="32364"/>
                <a:chOff x="4217248" y="3570893"/>
                <a:chExt cx="37776" cy="32364"/>
              </a:xfrm>
            </p:grpSpPr>
            <p:sp>
              <p:nvSpPr>
                <p:cNvPr id="139" name="Google Shape;3769;p32"/>
                <p:cNvSpPr/>
                <p:nvPr/>
              </p:nvSpPr>
              <p:spPr>
                <a:xfrm>
                  <a:off x="4217248" y="3570893"/>
                  <a:ext cx="37776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5" extrusionOk="0">
                      <a:moveTo>
                        <a:pt x="2732" y="1"/>
                      </a:moveTo>
                      <a:cubicBezTo>
                        <a:pt x="2228" y="1"/>
                        <a:pt x="1713" y="188"/>
                        <a:pt x="1295" y="606"/>
                      </a:cubicBezTo>
                      <a:cubicBezTo>
                        <a:pt x="1" y="1900"/>
                        <a:pt x="920" y="4114"/>
                        <a:pt x="2759" y="4114"/>
                      </a:cubicBezTo>
                      <a:cubicBezTo>
                        <a:pt x="3884" y="4114"/>
                        <a:pt x="4803" y="3195"/>
                        <a:pt x="4803" y="2058"/>
                      </a:cubicBezTo>
                      <a:cubicBezTo>
                        <a:pt x="4803" y="821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40" name="Google Shape;3770;p32"/>
                <p:cNvSpPr/>
                <p:nvPr/>
              </p:nvSpPr>
              <p:spPr>
                <a:xfrm>
                  <a:off x="4232373" y="3580599"/>
                  <a:ext cx="13048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9" extrusionOk="0">
                      <a:moveTo>
                        <a:pt x="824" y="1"/>
                      </a:moveTo>
                      <a:cubicBezTo>
                        <a:pt x="364" y="1"/>
                        <a:pt x="1" y="376"/>
                        <a:pt x="1" y="824"/>
                      </a:cubicBezTo>
                      <a:cubicBezTo>
                        <a:pt x="1" y="1283"/>
                        <a:pt x="364" y="1658"/>
                        <a:pt x="824" y="1658"/>
                      </a:cubicBezTo>
                      <a:cubicBezTo>
                        <a:pt x="1283" y="1658"/>
                        <a:pt x="1658" y="1283"/>
                        <a:pt x="1658" y="824"/>
                      </a:cubicBezTo>
                      <a:cubicBezTo>
                        <a:pt x="1658" y="376"/>
                        <a:pt x="1283" y="1"/>
                        <a:pt x="82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3" name="Google Shape;3771;p32"/>
              <p:cNvGrpSpPr/>
              <p:nvPr/>
            </p:nvGrpSpPr>
            <p:grpSpPr>
              <a:xfrm>
                <a:off x="4255307" y="3431612"/>
                <a:ext cx="37776" cy="32451"/>
                <a:chOff x="4255307" y="3431612"/>
                <a:chExt cx="37776" cy="32451"/>
              </a:xfrm>
            </p:grpSpPr>
            <p:sp>
              <p:nvSpPr>
                <p:cNvPr id="137" name="Google Shape;3772;p32"/>
                <p:cNvSpPr/>
                <p:nvPr/>
              </p:nvSpPr>
              <p:spPr>
                <a:xfrm>
                  <a:off x="4255307" y="3431612"/>
                  <a:ext cx="37776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6" extrusionOk="0">
                      <a:moveTo>
                        <a:pt x="2730" y="0"/>
                      </a:moveTo>
                      <a:cubicBezTo>
                        <a:pt x="2226" y="0"/>
                        <a:pt x="1712" y="187"/>
                        <a:pt x="1295" y="605"/>
                      </a:cubicBezTo>
                      <a:cubicBezTo>
                        <a:pt x="0" y="1912"/>
                        <a:pt x="920" y="4125"/>
                        <a:pt x="2758" y="4125"/>
                      </a:cubicBezTo>
                      <a:cubicBezTo>
                        <a:pt x="3883" y="4113"/>
                        <a:pt x="4803" y="3194"/>
                        <a:pt x="4803" y="2069"/>
                      </a:cubicBezTo>
                      <a:cubicBezTo>
                        <a:pt x="4803" y="824"/>
                        <a:pt x="3788" y="0"/>
                        <a:pt x="27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38" name="Google Shape;3773;p32"/>
                <p:cNvSpPr/>
                <p:nvPr/>
              </p:nvSpPr>
              <p:spPr>
                <a:xfrm>
                  <a:off x="4270432" y="3441317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6" y="0"/>
                        <a:pt x="1" y="375"/>
                        <a:pt x="1" y="835"/>
                      </a:cubicBezTo>
                      <a:cubicBezTo>
                        <a:pt x="1" y="1295"/>
                        <a:pt x="376" y="1658"/>
                        <a:pt x="835" y="1658"/>
                      </a:cubicBezTo>
                      <a:cubicBezTo>
                        <a:pt x="1295" y="1658"/>
                        <a:pt x="1658" y="1295"/>
                        <a:pt x="1658" y="835"/>
                      </a:cubicBezTo>
                      <a:cubicBezTo>
                        <a:pt x="1658" y="375"/>
                        <a:pt x="1295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4" name="Google Shape;3774;p32"/>
              <p:cNvGrpSpPr/>
              <p:nvPr/>
            </p:nvGrpSpPr>
            <p:grpSpPr>
              <a:xfrm>
                <a:off x="3853052" y="3577398"/>
                <a:ext cx="37776" cy="32420"/>
                <a:chOff x="3853052" y="3577398"/>
                <a:chExt cx="37776" cy="32420"/>
              </a:xfrm>
            </p:grpSpPr>
            <p:sp>
              <p:nvSpPr>
                <p:cNvPr id="135" name="Google Shape;3775;p32"/>
                <p:cNvSpPr/>
                <p:nvPr/>
              </p:nvSpPr>
              <p:spPr>
                <a:xfrm>
                  <a:off x="3853052" y="3577398"/>
                  <a:ext cx="37776" cy="32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2" extrusionOk="0">
                      <a:moveTo>
                        <a:pt x="2737" y="0"/>
                      </a:moveTo>
                      <a:cubicBezTo>
                        <a:pt x="2231" y="0"/>
                        <a:pt x="1714" y="190"/>
                        <a:pt x="1294" y="614"/>
                      </a:cubicBezTo>
                      <a:cubicBezTo>
                        <a:pt x="0" y="1908"/>
                        <a:pt x="919" y="4122"/>
                        <a:pt x="2746" y="4122"/>
                      </a:cubicBezTo>
                      <a:cubicBezTo>
                        <a:pt x="3883" y="4122"/>
                        <a:pt x="4803" y="3202"/>
                        <a:pt x="4803" y="2065"/>
                      </a:cubicBezTo>
                      <a:cubicBezTo>
                        <a:pt x="4803" y="823"/>
                        <a:pt x="3792" y="0"/>
                        <a:pt x="2737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36" name="Google Shape;3776;p32"/>
                <p:cNvSpPr/>
                <p:nvPr/>
              </p:nvSpPr>
              <p:spPr>
                <a:xfrm>
                  <a:off x="3868176" y="3587072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1"/>
                      </a:moveTo>
                      <a:cubicBezTo>
                        <a:pt x="363" y="1"/>
                        <a:pt x="1" y="376"/>
                        <a:pt x="1" y="835"/>
                      </a:cubicBezTo>
                      <a:cubicBezTo>
                        <a:pt x="1" y="1295"/>
                        <a:pt x="363" y="1658"/>
                        <a:pt x="823" y="1658"/>
                      </a:cubicBezTo>
                      <a:cubicBezTo>
                        <a:pt x="1283" y="1658"/>
                        <a:pt x="1658" y="1295"/>
                        <a:pt x="1658" y="835"/>
                      </a:cubicBezTo>
                      <a:cubicBezTo>
                        <a:pt x="1658" y="376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5" name="Google Shape;3777;p32"/>
              <p:cNvGrpSpPr/>
              <p:nvPr/>
            </p:nvGrpSpPr>
            <p:grpSpPr>
              <a:xfrm>
                <a:off x="4039908" y="3412107"/>
                <a:ext cx="37776" cy="32357"/>
                <a:chOff x="4039908" y="3412107"/>
                <a:chExt cx="37776" cy="32357"/>
              </a:xfrm>
            </p:grpSpPr>
            <p:sp>
              <p:nvSpPr>
                <p:cNvPr id="133" name="Google Shape;3778;p32"/>
                <p:cNvSpPr/>
                <p:nvPr/>
              </p:nvSpPr>
              <p:spPr>
                <a:xfrm>
                  <a:off x="4039908" y="3412107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0"/>
                      </a:moveTo>
                      <a:cubicBezTo>
                        <a:pt x="2227" y="0"/>
                        <a:pt x="1713" y="187"/>
                        <a:pt x="1295" y="605"/>
                      </a:cubicBezTo>
                      <a:cubicBezTo>
                        <a:pt x="0" y="1900"/>
                        <a:pt x="920" y="4114"/>
                        <a:pt x="2746" y="4114"/>
                      </a:cubicBezTo>
                      <a:cubicBezTo>
                        <a:pt x="3883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34" name="Google Shape;3779;p32"/>
                <p:cNvSpPr/>
                <p:nvPr/>
              </p:nvSpPr>
              <p:spPr>
                <a:xfrm>
                  <a:off x="4055033" y="3421812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1"/>
                      </a:moveTo>
                      <a:cubicBezTo>
                        <a:pt x="363" y="1"/>
                        <a:pt x="1" y="363"/>
                        <a:pt x="1" y="823"/>
                      </a:cubicBezTo>
                      <a:cubicBezTo>
                        <a:pt x="1" y="1283"/>
                        <a:pt x="363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3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26" name="Google Shape;3780;p32"/>
              <p:cNvGrpSpPr/>
              <p:nvPr/>
            </p:nvGrpSpPr>
            <p:grpSpPr>
              <a:xfrm>
                <a:off x="4017360" y="3342061"/>
                <a:ext cx="37870" cy="32380"/>
                <a:chOff x="4017360" y="3342061"/>
                <a:chExt cx="37870" cy="32380"/>
              </a:xfrm>
            </p:grpSpPr>
            <p:sp>
              <p:nvSpPr>
                <p:cNvPr id="131" name="Google Shape;3781;p32"/>
                <p:cNvSpPr/>
                <p:nvPr/>
              </p:nvSpPr>
              <p:spPr>
                <a:xfrm>
                  <a:off x="4017360" y="3342061"/>
                  <a:ext cx="37870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5" h="4117" extrusionOk="0">
                      <a:moveTo>
                        <a:pt x="2749" y="0"/>
                      </a:moveTo>
                      <a:cubicBezTo>
                        <a:pt x="2243" y="0"/>
                        <a:pt x="1726" y="189"/>
                        <a:pt x="1307" y="608"/>
                      </a:cubicBezTo>
                      <a:cubicBezTo>
                        <a:pt x="0" y="1903"/>
                        <a:pt x="920" y="4116"/>
                        <a:pt x="2758" y="4116"/>
                      </a:cubicBezTo>
                      <a:cubicBezTo>
                        <a:pt x="3895" y="4116"/>
                        <a:pt x="4815" y="3197"/>
                        <a:pt x="4815" y="2060"/>
                      </a:cubicBezTo>
                      <a:cubicBezTo>
                        <a:pt x="4815" y="817"/>
                        <a:pt x="3804" y="0"/>
                        <a:pt x="2749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32" name="Google Shape;3782;p32"/>
                <p:cNvSpPr/>
                <p:nvPr/>
              </p:nvSpPr>
              <p:spPr>
                <a:xfrm>
                  <a:off x="4032484" y="3351790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6" y="0"/>
                        <a:pt x="1" y="363"/>
                        <a:pt x="1" y="823"/>
                      </a:cubicBezTo>
                      <a:cubicBezTo>
                        <a:pt x="1" y="1283"/>
                        <a:pt x="376" y="1658"/>
                        <a:pt x="835" y="1658"/>
                      </a:cubicBezTo>
                      <a:cubicBezTo>
                        <a:pt x="1295" y="1658"/>
                        <a:pt x="1658" y="1283"/>
                        <a:pt x="1658" y="823"/>
                      </a:cubicBezTo>
                      <a:cubicBezTo>
                        <a:pt x="1658" y="363"/>
                        <a:pt x="1295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sp>
            <p:nvSpPr>
              <p:cNvPr id="27" name="Google Shape;3783;p32"/>
              <p:cNvSpPr/>
              <p:nvPr/>
            </p:nvSpPr>
            <p:spPr>
              <a:xfrm>
                <a:off x="3998712" y="3520180"/>
                <a:ext cx="47764" cy="40929"/>
              </a:xfrm>
              <a:custGeom>
                <a:avLst/>
                <a:gdLst/>
                <a:ahLst/>
                <a:cxnLst/>
                <a:rect l="l" t="t" r="r" b="b"/>
                <a:pathLst>
                  <a:path w="6073" h="5204" extrusionOk="0">
                    <a:moveTo>
                      <a:pt x="3457" y="0"/>
                    </a:moveTo>
                    <a:cubicBezTo>
                      <a:pt x="2821" y="0"/>
                      <a:pt x="2173" y="236"/>
                      <a:pt x="1645" y="764"/>
                    </a:cubicBezTo>
                    <a:cubicBezTo>
                      <a:pt x="0" y="2397"/>
                      <a:pt x="1162" y="5191"/>
                      <a:pt x="3472" y="5203"/>
                    </a:cubicBezTo>
                    <a:cubicBezTo>
                      <a:pt x="4899" y="5191"/>
                      <a:pt x="6061" y="4030"/>
                      <a:pt x="6073" y="2602"/>
                    </a:cubicBezTo>
                    <a:cubicBezTo>
                      <a:pt x="6073" y="1038"/>
                      <a:pt x="4792" y="0"/>
                      <a:pt x="3457" y="0"/>
                    </a:cubicBezTo>
                    <a:close/>
                  </a:path>
                </a:pathLst>
              </a:custGeom>
              <a:solidFill>
                <a:srgbClr val="CFD9E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8" name="Google Shape;3784;p32"/>
              <p:cNvSpPr/>
              <p:nvPr/>
            </p:nvSpPr>
            <p:spPr>
              <a:xfrm>
                <a:off x="4011744" y="3529893"/>
                <a:ext cx="25026" cy="21448"/>
              </a:xfrm>
              <a:custGeom>
                <a:avLst/>
                <a:gdLst/>
                <a:ahLst/>
                <a:cxnLst/>
                <a:rect l="l" t="t" r="r" b="b"/>
                <a:pathLst>
                  <a:path w="3182" h="2727" extrusionOk="0">
                    <a:moveTo>
                      <a:pt x="1815" y="0"/>
                    </a:moveTo>
                    <a:cubicBezTo>
                      <a:pt x="605" y="0"/>
                      <a:pt x="1" y="1464"/>
                      <a:pt x="847" y="2323"/>
                    </a:cubicBezTo>
                    <a:cubicBezTo>
                      <a:pt x="1126" y="2601"/>
                      <a:pt x="1468" y="2726"/>
                      <a:pt x="1803" y="2726"/>
                    </a:cubicBezTo>
                    <a:cubicBezTo>
                      <a:pt x="2503" y="2726"/>
                      <a:pt x="3174" y="2185"/>
                      <a:pt x="3182" y="1367"/>
                    </a:cubicBezTo>
                    <a:cubicBezTo>
                      <a:pt x="3182" y="605"/>
                      <a:pt x="2565" y="0"/>
                      <a:pt x="1815" y="0"/>
                    </a:cubicBezTo>
                    <a:close/>
                  </a:path>
                </a:pathLst>
              </a:custGeom>
              <a:solidFill>
                <a:srgbClr val="869FB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grpSp>
            <p:nvGrpSpPr>
              <p:cNvPr id="29" name="Google Shape;3785;p32"/>
              <p:cNvGrpSpPr/>
              <p:nvPr/>
            </p:nvGrpSpPr>
            <p:grpSpPr>
              <a:xfrm>
                <a:off x="3750870" y="3418650"/>
                <a:ext cx="37776" cy="32380"/>
                <a:chOff x="3750870" y="3418650"/>
                <a:chExt cx="37776" cy="32380"/>
              </a:xfrm>
            </p:grpSpPr>
            <p:sp>
              <p:nvSpPr>
                <p:cNvPr id="129" name="Google Shape;3786;p32"/>
                <p:cNvSpPr/>
                <p:nvPr/>
              </p:nvSpPr>
              <p:spPr>
                <a:xfrm>
                  <a:off x="3750870" y="3418650"/>
                  <a:ext cx="37776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7" extrusionOk="0">
                      <a:moveTo>
                        <a:pt x="2737" y="0"/>
                      </a:moveTo>
                      <a:cubicBezTo>
                        <a:pt x="2231" y="0"/>
                        <a:pt x="1714" y="188"/>
                        <a:pt x="1295" y="608"/>
                      </a:cubicBezTo>
                      <a:cubicBezTo>
                        <a:pt x="0" y="1903"/>
                        <a:pt x="920" y="4116"/>
                        <a:pt x="2746" y="4116"/>
                      </a:cubicBezTo>
                      <a:cubicBezTo>
                        <a:pt x="3883" y="4104"/>
                        <a:pt x="4803" y="3185"/>
                        <a:pt x="4803" y="2060"/>
                      </a:cubicBezTo>
                      <a:cubicBezTo>
                        <a:pt x="4803" y="817"/>
                        <a:pt x="3792" y="0"/>
                        <a:pt x="2737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30" name="Google Shape;3787;p32"/>
                <p:cNvSpPr/>
                <p:nvPr/>
              </p:nvSpPr>
              <p:spPr>
                <a:xfrm>
                  <a:off x="3765994" y="3428285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0"/>
                      </a:moveTo>
                      <a:cubicBezTo>
                        <a:pt x="363" y="0"/>
                        <a:pt x="1" y="375"/>
                        <a:pt x="1" y="835"/>
                      </a:cubicBezTo>
                      <a:cubicBezTo>
                        <a:pt x="1" y="1294"/>
                        <a:pt x="363" y="1657"/>
                        <a:pt x="823" y="1657"/>
                      </a:cubicBezTo>
                      <a:cubicBezTo>
                        <a:pt x="1283" y="1657"/>
                        <a:pt x="1658" y="1294"/>
                        <a:pt x="1658" y="835"/>
                      </a:cubicBezTo>
                      <a:cubicBezTo>
                        <a:pt x="1658" y="375"/>
                        <a:pt x="1283" y="0"/>
                        <a:pt x="82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0" name="Google Shape;3788;p32"/>
              <p:cNvGrpSpPr/>
              <p:nvPr/>
            </p:nvGrpSpPr>
            <p:grpSpPr>
              <a:xfrm>
                <a:off x="3632509" y="3274438"/>
                <a:ext cx="37783" cy="32357"/>
                <a:chOff x="3632509" y="3274438"/>
                <a:chExt cx="37783" cy="32357"/>
              </a:xfrm>
            </p:grpSpPr>
            <p:sp>
              <p:nvSpPr>
                <p:cNvPr id="127" name="Google Shape;3789;p32"/>
                <p:cNvSpPr/>
                <p:nvPr/>
              </p:nvSpPr>
              <p:spPr>
                <a:xfrm>
                  <a:off x="3632509" y="3274438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0"/>
                      </a:moveTo>
                      <a:cubicBezTo>
                        <a:pt x="2228" y="0"/>
                        <a:pt x="1713" y="187"/>
                        <a:pt x="1295" y="605"/>
                      </a:cubicBezTo>
                      <a:cubicBezTo>
                        <a:pt x="1" y="1900"/>
                        <a:pt x="908" y="4114"/>
                        <a:pt x="2747" y="4114"/>
                      </a:cubicBezTo>
                      <a:cubicBezTo>
                        <a:pt x="3872" y="4114"/>
                        <a:pt x="4791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28" name="Google Shape;3790;p32"/>
                <p:cNvSpPr/>
                <p:nvPr/>
              </p:nvSpPr>
              <p:spPr>
                <a:xfrm>
                  <a:off x="3647547" y="3284049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0"/>
                      </a:moveTo>
                      <a:cubicBezTo>
                        <a:pt x="375" y="0"/>
                        <a:pt x="0" y="375"/>
                        <a:pt x="0" y="835"/>
                      </a:cubicBezTo>
                      <a:cubicBezTo>
                        <a:pt x="0" y="1295"/>
                        <a:pt x="375" y="1658"/>
                        <a:pt x="835" y="1658"/>
                      </a:cubicBezTo>
                      <a:cubicBezTo>
                        <a:pt x="1282" y="1658"/>
                        <a:pt x="1657" y="1295"/>
                        <a:pt x="1657" y="835"/>
                      </a:cubicBezTo>
                      <a:cubicBezTo>
                        <a:pt x="1657" y="375"/>
                        <a:pt x="1282" y="0"/>
                        <a:pt x="83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1" name="Google Shape;3791;p32"/>
              <p:cNvGrpSpPr/>
              <p:nvPr/>
            </p:nvGrpSpPr>
            <p:grpSpPr>
              <a:xfrm>
                <a:off x="3906424" y="3297561"/>
                <a:ext cx="37776" cy="32451"/>
                <a:chOff x="3906424" y="3297561"/>
                <a:chExt cx="37776" cy="32451"/>
              </a:xfrm>
            </p:grpSpPr>
            <p:sp>
              <p:nvSpPr>
                <p:cNvPr id="125" name="Google Shape;3792;p32"/>
                <p:cNvSpPr/>
                <p:nvPr/>
              </p:nvSpPr>
              <p:spPr>
                <a:xfrm>
                  <a:off x="3906424" y="3297561"/>
                  <a:ext cx="37776" cy="3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26" extrusionOk="0">
                      <a:moveTo>
                        <a:pt x="2730" y="0"/>
                      </a:moveTo>
                      <a:cubicBezTo>
                        <a:pt x="2226" y="0"/>
                        <a:pt x="1713" y="187"/>
                        <a:pt x="1295" y="605"/>
                      </a:cubicBezTo>
                      <a:cubicBezTo>
                        <a:pt x="0" y="1899"/>
                        <a:pt x="920" y="4125"/>
                        <a:pt x="2746" y="4125"/>
                      </a:cubicBezTo>
                      <a:cubicBezTo>
                        <a:pt x="3883" y="4113"/>
                        <a:pt x="4803" y="3194"/>
                        <a:pt x="4803" y="2069"/>
                      </a:cubicBezTo>
                      <a:cubicBezTo>
                        <a:pt x="4803" y="824"/>
                        <a:pt x="3788" y="0"/>
                        <a:pt x="27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26" name="Google Shape;3793;p32"/>
                <p:cNvSpPr/>
                <p:nvPr/>
              </p:nvSpPr>
              <p:spPr>
                <a:xfrm>
                  <a:off x="3921548" y="3307361"/>
                  <a:ext cx="13048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8" extrusionOk="0">
                      <a:moveTo>
                        <a:pt x="823" y="0"/>
                      </a:moveTo>
                      <a:cubicBezTo>
                        <a:pt x="364" y="0"/>
                        <a:pt x="1" y="363"/>
                        <a:pt x="1" y="823"/>
                      </a:cubicBezTo>
                      <a:cubicBezTo>
                        <a:pt x="1" y="1282"/>
                        <a:pt x="364" y="1657"/>
                        <a:pt x="823" y="1657"/>
                      </a:cubicBezTo>
                      <a:cubicBezTo>
                        <a:pt x="1283" y="1657"/>
                        <a:pt x="1658" y="1282"/>
                        <a:pt x="1658" y="823"/>
                      </a:cubicBezTo>
                      <a:cubicBezTo>
                        <a:pt x="1658" y="363"/>
                        <a:pt x="1283" y="0"/>
                        <a:pt x="82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2" name="Google Shape;3794;p32"/>
              <p:cNvGrpSpPr/>
              <p:nvPr/>
            </p:nvGrpSpPr>
            <p:grpSpPr>
              <a:xfrm>
                <a:off x="3866084" y="3412107"/>
                <a:ext cx="37776" cy="32357"/>
                <a:chOff x="3866084" y="3412107"/>
                <a:chExt cx="37776" cy="32357"/>
              </a:xfrm>
            </p:grpSpPr>
            <p:sp>
              <p:nvSpPr>
                <p:cNvPr id="123" name="Google Shape;3795;p32"/>
                <p:cNvSpPr/>
                <p:nvPr/>
              </p:nvSpPr>
              <p:spPr>
                <a:xfrm>
                  <a:off x="3866084" y="3412107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2" y="0"/>
                      </a:moveTo>
                      <a:cubicBezTo>
                        <a:pt x="2227" y="0"/>
                        <a:pt x="1713" y="187"/>
                        <a:pt x="1295" y="605"/>
                      </a:cubicBezTo>
                      <a:cubicBezTo>
                        <a:pt x="0" y="1900"/>
                        <a:pt x="920" y="4114"/>
                        <a:pt x="2746" y="4114"/>
                      </a:cubicBezTo>
                      <a:cubicBezTo>
                        <a:pt x="3883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24" name="Google Shape;3796;p32"/>
                <p:cNvSpPr/>
                <p:nvPr/>
              </p:nvSpPr>
              <p:spPr>
                <a:xfrm>
                  <a:off x="3881208" y="3421812"/>
                  <a:ext cx="13048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9" h="1658" extrusionOk="0">
                      <a:moveTo>
                        <a:pt x="823" y="1"/>
                      </a:moveTo>
                      <a:cubicBezTo>
                        <a:pt x="364" y="1"/>
                        <a:pt x="1" y="363"/>
                        <a:pt x="1" y="823"/>
                      </a:cubicBezTo>
                      <a:cubicBezTo>
                        <a:pt x="1" y="1283"/>
                        <a:pt x="364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3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3" name="Google Shape;3797;p32"/>
              <p:cNvGrpSpPr/>
              <p:nvPr/>
            </p:nvGrpSpPr>
            <p:grpSpPr>
              <a:xfrm>
                <a:off x="4023919" y="3766409"/>
                <a:ext cx="37783" cy="32357"/>
                <a:chOff x="4023919" y="3766409"/>
                <a:chExt cx="37783" cy="32357"/>
              </a:xfrm>
            </p:grpSpPr>
            <p:sp>
              <p:nvSpPr>
                <p:cNvPr id="121" name="Google Shape;3798;p32"/>
                <p:cNvSpPr/>
                <p:nvPr/>
              </p:nvSpPr>
              <p:spPr>
                <a:xfrm>
                  <a:off x="4023919" y="3766409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0"/>
                      </a:moveTo>
                      <a:cubicBezTo>
                        <a:pt x="2228" y="0"/>
                        <a:pt x="1714" y="187"/>
                        <a:pt x="1295" y="606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22" name="Google Shape;3799;p32"/>
                <p:cNvSpPr/>
                <p:nvPr/>
              </p:nvSpPr>
              <p:spPr>
                <a:xfrm>
                  <a:off x="4039051" y="3776115"/>
                  <a:ext cx="13040" cy="13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9" extrusionOk="0">
                      <a:moveTo>
                        <a:pt x="823" y="1"/>
                      </a:moveTo>
                      <a:cubicBezTo>
                        <a:pt x="363" y="1"/>
                        <a:pt x="0" y="376"/>
                        <a:pt x="0" y="823"/>
                      </a:cubicBezTo>
                      <a:cubicBezTo>
                        <a:pt x="0" y="1283"/>
                        <a:pt x="363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76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4" name="Google Shape;3800;p32"/>
              <p:cNvGrpSpPr/>
              <p:nvPr/>
            </p:nvGrpSpPr>
            <p:grpSpPr>
              <a:xfrm>
                <a:off x="3973882" y="3779449"/>
                <a:ext cx="37776" cy="32357"/>
                <a:chOff x="3973882" y="3779449"/>
                <a:chExt cx="37776" cy="32357"/>
              </a:xfrm>
            </p:grpSpPr>
            <p:sp>
              <p:nvSpPr>
                <p:cNvPr id="119" name="Google Shape;3801;p32"/>
                <p:cNvSpPr/>
                <p:nvPr/>
              </p:nvSpPr>
              <p:spPr>
                <a:xfrm>
                  <a:off x="3973882" y="3779449"/>
                  <a:ext cx="37776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4" extrusionOk="0">
                      <a:moveTo>
                        <a:pt x="2730" y="0"/>
                      </a:moveTo>
                      <a:cubicBezTo>
                        <a:pt x="2226" y="0"/>
                        <a:pt x="1712" y="187"/>
                        <a:pt x="1294" y="605"/>
                      </a:cubicBezTo>
                      <a:cubicBezTo>
                        <a:pt x="0" y="1899"/>
                        <a:pt x="919" y="4113"/>
                        <a:pt x="2746" y="4113"/>
                      </a:cubicBezTo>
                      <a:cubicBezTo>
                        <a:pt x="3883" y="4113"/>
                        <a:pt x="4802" y="3194"/>
                        <a:pt x="4802" y="2069"/>
                      </a:cubicBezTo>
                      <a:cubicBezTo>
                        <a:pt x="4802" y="824"/>
                        <a:pt x="3787" y="0"/>
                        <a:pt x="2730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20" name="Google Shape;3802;p32"/>
                <p:cNvSpPr/>
                <p:nvPr/>
              </p:nvSpPr>
              <p:spPr>
                <a:xfrm>
                  <a:off x="3989006" y="3789155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0"/>
                      </a:moveTo>
                      <a:cubicBezTo>
                        <a:pt x="363" y="0"/>
                        <a:pt x="0" y="375"/>
                        <a:pt x="0" y="823"/>
                      </a:cubicBezTo>
                      <a:cubicBezTo>
                        <a:pt x="0" y="1282"/>
                        <a:pt x="363" y="1657"/>
                        <a:pt x="823" y="1657"/>
                      </a:cubicBezTo>
                      <a:cubicBezTo>
                        <a:pt x="1283" y="1657"/>
                        <a:pt x="1658" y="1282"/>
                        <a:pt x="1658" y="823"/>
                      </a:cubicBezTo>
                      <a:cubicBezTo>
                        <a:pt x="1658" y="375"/>
                        <a:pt x="1283" y="0"/>
                        <a:pt x="82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5" name="Google Shape;3803;p32"/>
              <p:cNvGrpSpPr/>
              <p:nvPr/>
            </p:nvGrpSpPr>
            <p:grpSpPr>
              <a:xfrm>
                <a:off x="4073398" y="3838028"/>
                <a:ext cx="37776" cy="32380"/>
                <a:chOff x="4073398" y="3838028"/>
                <a:chExt cx="37776" cy="32380"/>
              </a:xfrm>
            </p:grpSpPr>
            <p:sp>
              <p:nvSpPr>
                <p:cNvPr id="117" name="Google Shape;3804;p32"/>
                <p:cNvSpPr/>
                <p:nvPr/>
              </p:nvSpPr>
              <p:spPr>
                <a:xfrm>
                  <a:off x="4073398" y="3838028"/>
                  <a:ext cx="37776" cy="32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7" extrusionOk="0">
                      <a:moveTo>
                        <a:pt x="2737" y="1"/>
                      </a:moveTo>
                      <a:cubicBezTo>
                        <a:pt x="2231" y="1"/>
                        <a:pt x="1714" y="189"/>
                        <a:pt x="1295" y="609"/>
                      </a:cubicBezTo>
                      <a:cubicBezTo>
                        <a:pt x="0" y="1891"/>
                        <a:pt x="920" y="4105"/>
                        <a:pt x="2746" y="4117"/>
                      </a:cubicBezTo>
                      <a:cubicBezTo>
                        <a:pt x="3883" y="4105"/>
                        <a:pt x="4803" y="3185"/>
                        <a:pt x="4803" y="2060"/>
                      </a:cubicBezTo>
                      <a:cubicBezTo>
                        <a:pt x="4803" y="818"/>
                        <a:pt x="3792" y="1"/>
                        <a:pt x="273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18" name="Google Shape;3805;p32"/>
                <p:cNvSpPr/>
                <p:nvPr/>
              </p:nvSpPr>
              <p:spPr>
                <a:xfrm>
                  <a:off x="4088428" y="3847663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35" y="1"/>
                      </a:moveTo>
                      <a:cubicBezTo>
                        <a:pt x="376" y="1"/>
                        <a:pt x="1" y="376"/>
                        <a:pt x="1" y="835"/>
                      </a:cubicBezTo>
                      <a:cubicBezTo>
                        <a:pt x="1" y="1283"/>
                        <a:pt x="376" y="1658"/>
                        <a:pt x="835" y="1658"/>
                      </a:cubicBezTo>
                      <a:cubicBezTo>
                        <a:pt x="1295" y="1658"/>
                        <a:pt x="1658" y="1283"/>
                        <a:pt x="1658" y="835"/>
                      </a:cubicBezTo>
                      <a:cubicBezTo>
                        <a:pt x="1658" y="376"/>
                        <a:pt x="1295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6" name="Google Shape;3806;p32"/>
              <p:cNvGrpSpPr/>
              <p:nvPr/>
            </p:nvGrpSpPr>
            <p:grpSpPr>
              <a:xfrm>
                <a:off x="4342672" y="4144496"/>
                <a:ext cx="37752" cy="32364"/>
                <a:chOff x="4342672" y="4144496"/>
                <a:chExt cx="37752" cy="32364"/>
              </a:xfrm>
            </p:grpSpPr>
            <p:sp>
              <p:nvSpPr>
                <p:cNvPr id="115" name="Google Shape;3807;p32"/>
                <p:cNvSpPr/>
                <p:nvPr/>
              </p:nvSpPr>
              <p:spPr>
                <a:xfrm>
                  <a:off x="4342672" y="4144496"/>
                  <a:ext cx="37752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0" h="4115" extrusionOk="0">
                      <a:moveTo>
                        <a:pt x="2729" y="1"/>
                      </a:moveTo>
                      <a:cubicBezTo>
                        <a:pt x="2224" y="1"/>
                        <a:pt x="1710" y="188"/>
                        <a:pt x="1291" y="606"/>
                      </a:cubicBezTo>
                      <a:cubicBezTo>
                        <a:pt x="1" y="1897"/>
                        <a:pt x="912" y="4114"/>
                        <a:pt x="2740" y="4114"/>
                      </a:cubicBezTo>
                      <a:cubicBezTo>
                        <a:pt x="2745" y="4114"/>
                        <a:pt x="2750" y="4114"/>
                        <a:pt x="2755" y="4114"/>
                      </a:cubicBezTo>
                      <a:cubicBezTo>
                        <a:pt x="3880" y="4114"/>
                        <a:pt x="4800" y="3195"/>
                        <a:pt x="4800" y="2058"/>
                      </a:cubicBezTo>
                      <a:cubicBezTo>
                        <a:pt x="4800" y="822"/>
                        <a:pt x="3785" y="1"/>
                        <a:pt x="2729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16" name="Google Shape;3808;p32"/>
                <p:cNvSpPr/>
                <p:nvPr/>
              </p:nvSpPr>
              <p:spPr>
                <a:xfrm>
                  <a:off x="4355586" y="4154209"/>
                  <a:ext cx="15227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58" extrusionOk="0">
                      <a:moveTo>
                        <a:pt x="1101" y="0"/>
                      </a:moveTo>
                      <a:cubicBezTo>
                        <a:pt x="363" y="0"/>
                        <a:pt x="0" y="895"/>
                        <a:pt x="520" y="1416"/>
                      </a:cubicBezTo>
                      <a:cubicBezTo>
                        <a:pt x="688" y="1583"/>
                        <a:pt x="893" y="1657"/>
                        <a:pt x="1096" y="1657"/>
                      </a:cubicBezTo>
                      <a:cubicBezTo>
                        <a:pt x="1523" y="1657"/>
                        <a:pt x="1936" y="1324"/>
                        <a:pt x="1936" y="823"/>
                      </a:cubicBezTo>
                      <a:cubicBezTo>
                        <a:pt x="1936" y="375"/>
                        <a:pt x="1561" y="0"/>
                        <a:pt x="110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7" name="Google Shape;3809;p32"/>
              <p:cNvGrpSpPr/>
              <p:nvPr/>
            </p:nvGrpSpPr>
            <p:grpSpPr>
              <a:xfrm>
                <a:off x="4406386" y="4056872"/>
                <a:ext cx="37783" cy="32364"/>
                <a:chOff x="4406386" y="4056872"/>
                <a:chExt cx="37783" cy="32364"/>
              </a:xfrm>
            </p:grpSpPr>
            <p:sp>
              <p:nvSpPr>
                <p:cNvPr id="113" name="Google Shape;3810;p32"/>
                <p:cNvSpPr/>
                <p:nvPr/>
              </p:nvSpPr>
              <p:spPr>
                <a:xfrm>
                  <a:off x="4406386" y="4056872"/>
                  <a:ext cx="37783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5" extrusionOk="0">
                      <a:moveTo>
                        <a:pt x="2733" y="1"/>
                      </a:moveTo>
                      <a:cubicBezTo>
                        <a:pt x="2228" y="1"/>
                        <a:pt x="1714" y="188"/>
                        <a:pt x="1295" y="606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5"/>
                        <a:pt x="4803" y="2058"/>
                      </a:cubicBezTo>
                      <a:cubicBezTo>
                        <a:pt x="4803" y="821"/>
                        <a:pt x="3789" y="1"/>
                        <a:pt x="273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14" name="Google Shape;3811;p32"/>
                <p:cNvSpPr/>
                <p:nvPr/>
              </p:nvSpPr>
              <p:spPr>
                <a:xfrm>
                  <a:off x="4419332" y="4066577"/>
                  <a:ext cx="15227" cy="130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6" h="1655" extrusionOk="0">
                      <a:moveTo>
                        <a:pt x="1123" y="1"/>
                      </a:moveTo>
                      <a:cubicBezTo>
                        <a:pt x="1115" y="1"/>
                        <a:pt x="1108" y="1"/>
                        <a:pt x="1101" y="1"/>
                      </a:cubicBezTo>
                      <a:cubicBezTo>
                        <a:pt x="363" y="1"/>
                        <a:pt x="0" y="884"/>
                        <a:pt x="520" y="1404"/>
                      </a:cubicBezTo>
                      <a:cubicBezTo>
                        <a:pt x="689" y="1577"/>
                        <a:pt x="898" y="1655"/>
                        <a:pt x="1103" y="1655"/>
                      </a:cubicBezTo>
                      <a:cubicBezTo>
                        <a:pt x="1528" y="1655"/>
                        <a:pt x="1936" y="1322"/>
                        <a:pt x="1936" y="824"/>
                      </a:cubicBezTo>
                      <a:cubicBezTo>
                        <a:pt x="1936" y="371"/>
                        <a:pt x="1572" y="1"/>
                        <a:pt x="11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8" name="Google Shape;3812;p32"/>
              <p:cNvGrpSpPr/>
              <p:nvPr/>
            </p:nvGrpSpPr>
            <p:grpSpPr>
              <a:xfrm>
                <a:off x="4284416" y="4245254"/>
                <a:ext cx="37783" cy="32357"/>
                <a:chOff x="4284416" y="4245254"/>
                <a:chExt cx="37783" cy="32357"/>
              </a:xfrm>
            </p:grpSpPr>
            <p:sp>
              <p:nvSpPr>
                <p:cNvPr id="111" name="Google Shape;3813;p32"/>
                <p:cNvSpPr/>
                <p:nvPr/>
              </p:nvSpPr>
              <p:spPr>
                <a:xfrm>
                  <a:off x="4284416" y="4245254"/>
                  <a:ext cx="37783" cy="32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4" h="4114" extrusionOk="0">
                      <a:moveTo>
                        <a:pt x="2732" y="0"/>
                      </a:moveTo>
                      <a:cubicBezTo>
                        <a:pt x="2228" y="0"/>
                        <a:pt x="1714" y="187"/>
                        <a:pt x="1295" y="606"/>
                      </a:cubicBezTo>
                      <a:cubicBezTo>
                        <a:pt x="1" y="1900"/>
                        <a:pt x="920" y="4114"/>
                        <a:pt x="2747" y="4114"/>
                      </a:cubicBezTo>
                      <a:cubicBezTo>
                        <a:pt x="3884" y="4114"/>
                        <a:pt x="4803" y="3194"/>
                        <a:pt x="4803" y="2057"/>
                      </a:cubicBezTo>
                      <a:cubicBezTo>
                        <a:pt x="4803" y="821"/>
                        <a:pt x="3789" y="0"/>
                        <a:pt x="273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12" name="Google Shape;3814;p32"/>
                <p:cNvSpPr/>
                <p:nvPr/>
              </p:nvSpPr>
              <p:spPr>
                <a:xfrm>
                  <a:off x="4299548" y="4254959"/>
                  <a:ext cx="13040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8" h="1658" extrusionOk="0">
                      <a:moveTo>
                        <a:pt x="823" y="1"/>
                      </a:moveTo>
                      <a:cubicBezTo>
                        <a:pt x="363" y="1"/>
                        <a:pt x="0" y="364"/>
                        <a:pt x="0" y="823"/>
                      </a:cubicBezTo>
                      <a:cubicBezTo>
                        <a:pt x="0" y="1283"/>
                        <a:pt x="363" y="1658"/>
                        <a:pt x="823" y="1658"/>
                      </a:cubicBezTo>
                      <a:cubicBezTo>
                        <a:pt x="1283" y="1658"/>
                        <a:pt x="1658" y="1283"/>
                        <a:pt x="1658" y="823"/>
                      </a:cubicBezTo>
                      <a:cubicBezTo>
                        <a:pt x="1658" y="364"/>
                        <a:pt x="1283" y="1"/>
                        <a:pt x="82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39" name="Google Shape;3815;p32"/>
              <p:cNvGrpSpPr/>
              <p:nvPr/>
            </p:nvGrpSpPr>
            <p:grpSpPr>
              <a:xfrm>
                <a:off x="4219057" y="4331258"/>
                <a:ext cx="37776" cy="32364"/>
                <a:chOff x="4219057" y="4331258"/>
                <a:chExt cx="37776" cy="32364"/>
              </a:xfrm>
            </p:grpSpPr>
            <p:sp>
              <p:nvSpPr>
                <p:cNvPr id="109" name="Google Shape;3816;p32"/>
                <p:cNvSpPr/>
                <p:nvPr/>
              </p:nvSpPr>
              <p:spPr>
                <a:xfrm>
                  <a:off x="4219057" y="4331258"/>
                  <a:ext cx="37776" cy="32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03" h="4115" extrusionOk="0">
                      <a:moveTo>
                        <a:pt x="2732" y="1"/>
                      </a:moveTo>
                      <a:cubicBezTo>
                        <a:pt x="2227" y="1"/>
                        <a:pt x="1713" y="188"/>
                        <a:pt x="1295" y="606"/>
                      </a:cubicBezTo>
                      <a:cubicBezTo>
                        <a:pt x="0" y="1901"/>
                        <a:pt x="920" y="4114"/>
                        <a:pt x="2746" y="4114"/>
                      </a:cubicBezTo>
                      <a:cubicBezTo>
                        <a:pt x="3883" y="4114"/>
                        <a:pt x="4803" y="3195"/>
                        <a:pt x="4803" y="2058"/>
                      </a:cubicBezTo>
                      <a:cubicBezTo>
                        <a:pt x="4803" y="821"/>
                        <a:pt x="3789" y="1"/>
                        <a:pt x="2732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10" name="Google Shape;3817;p32"/>
                <p:cNvSpPr/>
                <p:nvPr/>
              </p:nvSpPr>
              <p:spPr>
                <a:xfrm>
                  <a:off x="4231995" y="4340971"/>
                  <a:ext cx="15235" cy="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7" h="1658" extrusionOk="0">
                      <a:moveTo>
                        <a:pt x="1113" y="0"/>
                      </a:moveTo>
                      <a:cubicBezTo>
                        <a:pt x="363" y="0"/>
                        <a:pt x="1" y="895"/>
                        <a:pt x="521" y="1416"/>
                      </a:cubicBezTo>
                      <a:cubicBezTo>
                        <a:pt x="688" y="1583"/>
                        <a:pt x="894" y="1657"/>
                        <a:pt x="1096" y="1657"/>
                      </a:cubicBezTo>
                      <a:cubicBezTo>
                        <a:pt x="1524" y="1657"/>
                        <a:pt x="1936" y="1324"/>
                        <a:pt x="1936" y="823"/>
                      </a:cubicBezTo>
                      <a:cubicBezTo>
                        <a:pt x="1936" y="375"/>
                        <a:pt x="1561" y="0"/>
                        <a:pt x="1113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40" name="Google Shape;3818;p32"/>
              <p:cNvGrpSpPr/>
              <p:nvPr/>
            </p:nvGrpSpPr>
            <p:grpSpPr>
              <a:xfrm>
                <a:off x="4204122" y="4141688"/>
                <a:ext cx="33497" cy="28699"/>
                <a:chOff x="4204122" y="4141688"/>
                <a:chExt cx="33497" cy="28699"/>
              </a:xfrm>
            </p:grpSpPr>
            <p:sp>
              <p:nvSpPr>
                <p:cNvPr id="107" name="Google Shape;3819;p32"/>
                <p:cNvSpPr/>
                <p:nvPr/>
              </p:nvSpPr>
              <p:spPr>
                <a:xfrm>
                  <a:off x="4204122" y="4141688"/>
                  <a:ext cx="33497" cy="286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3649" extrusionOk="0">
                      <a:moveTo>
                        <a:pt x="2427" y="1"/>
                      </a:moveTo>
                      <a:cubicBezTo>
                        <a:pt x="1979" y="1"/>
                        <a:pt x="1522" y="168"/>
                        <a:pt x="1149" y="540"/>
                      </a:cubicBezTo>
                      <a:cubicBezTo>
                        <a:pt x="0" y="1677"/>
                        <a:pt x="811" y="3649"/>
                        <a:pt x="2432" y="3649"/>
                      </a:cubicBezTo>
                      <a:cubicBezTo>
                        <a:pt x="3448" y="3649"/>
                        <a:pt x="4258" y="2826"/>
                        <a:pt x="4258" y="1822"/>
                      </a:cubicBezTo>
                      <a:cubicBezTo>
                        <a:pt x="4258" y="726"/>
                        <a:pt x="3363" y="1"/>
                        <a:pt x="242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08" name="Google Shape;3820;p32"/>
                <p:cNvSpPr/>
                <p:nvPr/>
              </p:nvSpPr>
              <p:spPr>
                <a:xfrm>
                  <a:off x="4216965" y="4151259"/>
                  <a:ext cx="11042" cy="93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4" h="1195" extrusionOk="0">
                      <a:moveTo>
                        <a:pt x="799" y="0"/>
                      </a:moveTo>
                      <a:cubicBezTo>
                        <a:pt x="266" y="0"/>
                        <a:pt x="0" y="641"/>
                        <a:pt x="375" y="1016"/>
                      </a:cubicBezTo>
                      <a:cubicBezTo>
                        <a:pt x="498" y="1139"/>
                        <a:pt x="650" y="1195"/>
                        <a:pt x="799" y="1195"/>
                      </a:cubicBezTo>
                      <a:cubicBezTo>
                        <a:pt x="1103" y="1195"/>
                        <a:pt x="1395" y="963"/>
                        <a:pt x="1404" y="605"/>
                      </a:cubicBezTo>
                      <a:cubicBezTo>
                        <a:pt x="1404" y="278"/>
                        <a:pt x="1137" y="0"/>
                        <a:pt x="799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41" name="Google Shape;3821;p32"/>
              <p:cNvGrpSpPr/>
              <p:nvPr/>
            </p:nvGrpSpPr>
            <p:grpSpPr>
              <a:xfrm>
                <a:off x="4301546" y="4003869"/>
                <a:ext cx="38916" cy="33324"/>
                <a:chOff x="4301546" y="4003869"/>
                <a:chExt cx="38916" cy="33324"/>
              </a:xfrm>
            </p:grpSpPr>
            <p:sp>
              <p:nvSpPr>
                <p:cNvPr id="105" name="Google Shape;3822;p32"/>
                <p:cNvSpPr/>
                <p:nvPr/>
              </p:nvSpPr>
              <p:spPr>
                <a:xfrm>
                  <a:off x="4301546" y="4003869"/>
                  <a:ext cx="38916" cy="333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8" h="4237" extrusionOk="0">
                      <a:moveTo>
                        <a:pt x="2818" y="1"/>
                      </a:moveTo>
                      <a:cubicBezTo>
                        <a:pt x="2295" y="1"/>
                        <a:pt x="1763" y="196"/>
                        <a:pt x="1331" y="631"/>
                      </a:cubicBezTo>
                      <a:cubicBezTo>
                        <a:pt x="0" y="1962"/>
                        <a:pt x="944" y="4236"/>
                        <a:pt x="2831" y="4236"/>
                      </a:cubicBezTo>
                      <a:cubicBezTo>
                        <a:pt x="3992" y="4236"/>
                        <a:pt x="4948" y="3293"/>
                        <a:pt x="4948" y="2119"/>
                      </a:cubicBezTo>
                      <a:cubicBezTo>
                        <a:pt x="4948" y="845"/>
                        <a:pt x="3905" y="1"/>
                        <a:pt x="2818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06" name="Google Shape;3823;p32"/>
                <p:cNvSpPr/>
                <p:nvPr/>
              </p:nvSpPr>
              <p:spPr>
                <a:xfrm>
                  <a:off x="4314389" y="4013590"/>
                  <a:ext cx="16469" cy="14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4" h="1780" extrusionOk="0">
                      <a:moveTo>
                        <a:pt x="1220" y="0"/>
                      </a:moveTo>
                      <a:cubicBezTo>
                        <a:pt x="1213" y="0"/>
                        <a:pt x="1205" y="0"/>
                        <a:pt x="1198" y="0"/>
                      </a:cubicBezTo>
                      <a:cubicBezTo>
                        <a:pt x="400" y="0"/>
                        <a:pt x="0" y="956"/>
                        <a:pt x="569" y="1512"/>
                      </a:cubicBezTo>
                      <a:cubicBezTo>
                        <a:pt x="750" y="1697"/>
                        <a:pt x="974" y="1780"/>
                        <a:pt x="1194" y="1780"/>
                      </a:cubicBezTo>
                      <a:cubicBezTo>
                        <a:pt x="1652" y="1780"/>
                        <a:pt x="2093" y="1422"/>
                        <a:pt x="2093" y="883"/>
                      </a:cubicBezTo>
                      <a:cubicBezTo>
                        <a:pt x="2093" y="395"/>
                        <a:pt x="1706" y="0"/>
                        <a:pt x="1220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42" name="Google Shape;3824;p32"/>
              <p:cNvGrpSpPr/>
              <p:nvPr/>
            </p:nvGrpSpPr>
            <p:grpSpPr>
              <a:xfrm>
                <a:off x="4210681" y="3924669"/>
                <a:ext cx="36549" cy="31366"/>
                <a:chOff x="4210681" y="3924669"/>
                <a:chExt cx="36549" cy="31366"/>
              </a:xfrm>
            </p:grpSpPr>
            <p:sp>
              <p:nvSpPr>
                <p:cNvPr id="103" name="Google Shape;3825;p32"/>
                <p:cNvSpPr/>
                <p:nvPr/>
              </p:nvSpPr>
              <p:spPr>
                <a:xfrm>
                  <a:off x="4210681" y="3924669"/>
                  <a:ext cx="36549" cy="31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47" h="3988" extrusionOk="0">
                      <a:moveTo>
                        <a:pt x="2642" y="0"/>
                      </a:moveTo>
                      <a:cubicBezTo>
                        <a:pt x="2152" y="0"/>
                        <a:pt x="1654" y="182"/>
                        <a:pt x="1247" y="589"/>
                      </a:cubicBezTo>
                      <a:cubicBezTo>
                        <a:pt x="1" y="1847"/>
                        <a:pt x="884" y="3988"/>
                        <a:pt x="2662" y="3988"/>
                      </a:cubicBezTo>
                      <a:cubicBezTo>
                        <a:pt x="3751" y="3976"/>
                        <a:pt x="4646" y="3093"/>
                        <a:pt x="4646" y="1992"/>
                      </a:cubicBezTo>
                      <a:cubicBezTo>
                        <a:pt x="4646" y="797"/>
                        <a:pt x="3665" y="0"/>
                        <a:pt x="264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04" name="Google Shape;3826;p32"/>
                <p:cNvSpPr/>
                <p:nvPr/>
              </p:nvSpPr>
              <p:spPr>
                <a:xfrm>
                  <a:off x="4225625" y="3934335"/>
                  <a:ext cx="11994" cy="119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5" h="1525" extrusionOk="0">
                      <a:moveTo>
                        <a:pt x="762" y="1"/>
                      </a:moveTo>
                      <a:cubicBezTo>
                        <a:pt x="339" y="1"/>
                        <a:pt x="0" y="339"/>
                        <a:pt x="0" y="763"/>
                      </a:cubicBezTo>
                      <a:cubicBezTo>
                        <a:pt x="0" y="1186"/>
                        <a:pt x="339" y="1525"/>
                        <a:pt x="762" y="1525"/>
                      </a:cubicBezTo>
                      <a:cubicBezTo>
                        <a:pt x="1173" y="1525"/>
                        <a:pt x="1524" y="1186"/>
                        <a:pt x="1524" y="763"/>
                      </a:cubicBezTo>
                      <a:cubicBezTo>
                        <a:pt x="1524" y="339"/>
                        <a:pt x="1173" y="1"/>
                        <a:pt x="762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43" name="Google Shape;3827;p32"/>
              <p:cNvGrpSpPr/>
              <p:nvPr/>
            </p:nvGrpSpPr>
            <p:grpSpPr>
              <a:xfrm>
                <a:off x="3987771" y="3628874"/>
                <a:ext cx="31499" cy="26993"/>
                <a:chOff x="3987771" y="3628874"/>
                <a:chExt cx="31499" cy="26993"/>
              </a:xfrm>
            </p:grpSpPr>
            <p:sp>
              <p:nvSpPr>
                <p:cNvPr id="101" name="Google Shape;3828;p32"/>
                <p:cNvSpPr/>
                <p:nvPr/>
              </p:nvSpPr>
              <p:spPr>
                <a:xfrm>
                  <a:off x="3987771" y="3628874"/>
                  <a:ext cx="31499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2" extrusionOk="0">
                      <a:moveTo>
                        <a:pt x="2284" y="0"/>
                      </a:moveTo>
                      <a:cubicBezTo>
                        <a:pt x="1865" y="0"/>
                        <a:pt x="1437" y="156"/>
                        <a:pt x="1089" y="504"/>
                      </a:cubicBezTo>
                      <a:cubicBezTo>
                        <a:pt x="0" y="1581"/>
                        <a:pt x="774" y="3432"/>
                        <a:pt x="2299" y="3432"/>
                      </a:cubicBezTo>
                      <a:cubicBezTo>
                        <a:pt x="3242" y="3419"/>
                        <a:pt x="4004" y="2657"/>
                        <a:pt x="4004" y="1714"/>
                      </a:cubicBezTo>
                      <a:cubicBezTo>
                        <a:pt x="4004" y="682"/>
                        <a:pt x="3162" y="0"/>
                        <a:pt x="2284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02" name="Google Shape;3829;p32"/>
                <p:cNvSpPr/>
                <p:nvPr/>
              </p:nvSpPr>
              <p:spPr>
                <a:xfrm>
                  <a:off x="4000709" y="3638540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41" y="1"/>
                      </a:moveTo>
                      <a:cubicBezTo>
                        <a:pt x="218" y="1"/>
                        <a:pt x="0" y="521"/>
                        <a:pt x="303" y="823"/>
                      </a:cubicBezTo>
                      <a:cubicBezTo>
                        <a:pt x="402" y="922"/>
                        <a:pt x="524" y="967"/>
                        <a:pt x="643" y="967"/>
                      </a:cubicBezTo>
                      <a:cubicBezTo>
                        <a:pt x="890" y="967"/>
                        <a:pt x="1125" y="778"/>
                        <a:pt x="1125" y="485"/>
                      </a:cubicBezTo>
                      <a:cubicBezTo>
                        <a:pt x="1125" y="219"/>
                        <a:pt x="908" y="1"/>
                        <a:pt x="641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44" name="Google Shape;3830;p32"/>
              <p:cNvGrpSpPr/>
              <p:nvPr/>
            </p:nvGrpSpPr>
            <p:grpSpPr>
              <a:xfrm>
                <a:off x="4087382" y="3775674"/>
                <a:ext cx="31405" cy="26898"/>
                <a:chOff x="4087382" y="3775674"/>
                <a:chExt cx="31405" cy="26898"/>
              </a:xfrm>
            </p:grpSpPr>
            <p:sp>
              <p:nvSpPr>
                <p:cNvPr id="99" name="Google Shape;3831;p32"/>
                <p:cNvSpPr/>
                <p:nvPr/>
              </p:nvSpPr>
              <p:spPr>
                <a:xfrm>
                  <a:off x="4087382" y="3775674"/>
                  <a:ext cx="31405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0" extrusionOk="0">
                      <a:moveTo>
                        <a:pt x="2273" y="0"/>
                      </a:moveTo>
                      <a:cubicBezTo>
                        <a:pt x="1853" y="0"/>
                        <a:pt x="1425" y="156"/>
                        <a:pt x="1077" y="504"/>
                      </a:cubicBezTo>
                      <a:cubicBezTo>
                        <a:pt x="0" y="1581"/>
                        <a:pt x="750" y="3420"/>
                        <a:pt x="2275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1" y="0"/>
                        <a:pt x="227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00" name="Google Shape;3832;p32"/>
                <p:cNvSpPr/>
                <p:nvPr/>
              </p:nvSpPr>
              <p:spPr>
                <a:xfrm>
                  <a:off x="4101460" y="3785348"/>
                  <a:ext cx="7621" cy="7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8" extrusionOk="0">
                      <a:moveTo>
                        <a:pt x="485" y="0"/>
                      </a:moveTo>
                      <a:cubicBezTo>
                        <a:pt x="219" y="0"/>
                        <a:pt x="1" y="218"/>
                        <a:pt x="1" y="484"/>
                      </a:cubicBezTo>
                      <a:cubicBezTo>
                        <a:pt x="1" y="750"/>
                        <a:pt x="219" y="968"/>
                        <a:pt x="485" y="968"/>
                      </a:cubicBezTo>
                      <a:cubicBezTo>
                        <a:pt x="751" y="968"/>
                        <a:pt x="969" y="750"/>
                        <a:pt x="969" y="484"/>
                      </a:cubicBezTo>
                      <a:cubicBezTo>
                        <a:pt x="969" y="218"/>
                        <a:pt x="751" y="0"/>
                        <a:pt x="485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45" name="Google Shape;3833;p32"/>
              <p:cNvGrpSpPr/>
              <p:nvPr/>
            </p:nvGrpSpPr>
            <p:grpSpPr>
              <a:xfrm>
                <a:off x="4118873" y="3856637"/>
                <a:ext cx="31405" cy="26906"/>
                <a:chOff x="4118873" y="3856637"/>
                <a:chExt cx="31405" cy="26906"/>
              </a:xfrm>
            </p:grpSpPr>
            <p:sp>
              <p:nvSpPr>
                <p:cNvPr id="97" name="Google Shape;3834;p32"/>
                <p:cNvSpPr/>
                <p:nvPr/>
              </p:nvSpPr>
              <p:spPr>
                <a:xfrm>
                  <a:off x="4118873" y="3856637"/>
                  <a:ext cx="31405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1" extrusionOk="0">
                      <a:moveTo>
                        <a:pt x="2273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1" y="1581"/>
                        <a:pt x="763" y="3420"/>
                        <a:pt x="2287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98" name="Google Shape;3835;p32"/>
                <p:cNvSpPr/>
                <p:nvPr/>
              </p:nvSpPr>
              <p:spPr>
                <a:xfrm>
                  <a:off x="4133046" y="3866310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5" y="1"/>
                      </a:moveTo>
                      <a:cubicBezTo>
                        <a:pt x="219" y="1"/>
                        <a:pt x="1" y="218"/>
                        <a:pt x="1" y="484"/>
                      </a:cubicBezTo>
                      <a:cubicBezTo>
                        <a:pt x="1" y="751"/>
                        <a:pt x="219" y="968"/>
                        <a:pt x="485" y="968"/>
                      </a:cubicBezTo>
                      <a:cubicBezTo>
                        <a:pt x="751" y="968"/>
                        <a:pt x="969" y="751"/>
                        <a:pt x="969" y="484"/>
                      </a:cubicBezTo>
                      <a:cubicBezTo>
                        <a:pt x="969" y="218"/>
                        <a:pt x="751" y="1"/>
                        <a:pt x="48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46" name="Google Shape;3836;p32"/>
              <p:cNvGrpSpPr/>
              <p:nvPr/>
            </p:nvGrpSpPr>
            <p:grpSpPr>
              <a:xfrm>
                <a:off x="4168541" y="3639523"/>
                <a:ext cx="31499" cy="26906"/>
                <a:chOff x="4168541" y="3639523"/>
                <a:chExt cx="31499" cy="26906"/>
              </a:xfrm>
            </p:grpSpPr>
            <p:sp>
              <p:nvSpPr>
                <p:cNvPr id="95" name="Google Shape;3837;p32"/>
                <p:cNvSpPr/>
                <p:nvPr/>
              </p:nvSpPr>
              <p:spPr>
                <a:xfrm>
                  <a:off x="4168541" y="3639523"/>
                  <a:ext cx="31499" cy="26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21" extrusionOk="0">
                      <a:moveTo>
                        <a:pt x="2284" y="1"/>
                      </a:moveTo>
                      <a:cubicBezTo>
                        <a:pt x="1865" y="1"/>
                        <a:pt x="1437" y="157"/>
                        <a:pt x="1089" y="505"/>
                      </a:cubicBezTo>
                      <a:cubicBezTo>
                        <a:pt x="0" y="1582"/>
                        <a:pt x="774" y="3420"/>
                        <a:pt x="2298" y="3420"/>
                      </a:cubicBezTo>
                      <a:cubicBezTo>
                        <a:pt x="3242" y="3420"/>
                        <a:pt x="4004" y="2658"/>
                        <a:pt x="4004" y="1715"/>
                      </a:cubicBezTo>
                      <a:cubicBezTo>
                        <a:pt x="4004" y="683"/>
                        <a:pt x="3162" y="1"/>
                        <a:pt x="2284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96" name="Google Shape;3838;p32"/>
                <p:cNvSpPr/>
                <p:nvPr/>
              </p:nvSpPr>
              <p:spPr>
                <a:xfrm>
                  <a:off x="4182713" y="3649197"/>
                  <a:ext cx="7716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1" h="969" extrusionOk="0">
                      <a:moveTo>
                        <a:pt x="496" y="1"/>
                      </a:moveTo>
                      <a:cubicBezTo>
                        <a:pt x="218" y="1"/>
                        <a:pt x="0" y="218"/>
                        <a:pt x="0" y="485"/>
                      </a:cubicBezTo>
                      <a:cubicBezTo>
                        <a:pt x="0" y="751"/>
                        <a:pt x="218" y="968"/>
                        <a:pt x="496" y="968"/>
                      </a:cubicBezTo>
                      <a:cubicBezTo>
                        <a:pt x="763" y="968"/>
                        <a:pt x="980" y="751"/>
                        <a:pt x="980" y="485"/>
                      </a:cubicBezTo>
                      <a:cubicBezTo>
                        <a:pt x="980" y="218"/>
                        <a:pt x="763" y="1"/>
                        <a:pt x="496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47" name="Google Shape;3839;p32"/>
              <p:cNvGrpSpPr/>
              <p:nvPr/>
            </p:nvGrpSpPr>
            <p:grpSpPr>
              <a:xfrm>
                <a:off x="3965789" y="3393545"/>
                <a:ext cx="31405" cy="26945"/>
                <a:chOff x="3965789" y="3393545"/>
                <a:chExt cx="31405" cy="26945"/>
              </a:xfrm>
            </p:grpSpPr>
            <p:sp>
              <p:nvSpPr>
                <p:cNvPr id="93" name="Google Shape;3840;p32"/>
                <p:cNvSpPr/>
                <p:nvPr/>
              </p:nvSpPr>
              <p:spPr>
                <a:xfrm>
                  <a:off x="3965789" y="3393545"/>
                  <a:ext cx="31405" cy="26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26" extrusionOk="0">
                      <a:moveTo>
                        <a:pt x="2273" y="0"/>
                      </a:moveTo>
                      <a:cubicBezTo>
                        <a:pt x="1854" y="0"/>
                        <a:pt x="1426" y="158"/>
                        <a:pt x="1077" y="510"/>
                      </a:cubicBezTo>
                      <a:cubicBezTo>
                        <a:pt x="1" y="1586"/>
                        <a:pt x="763" y="3425"/>
                        <a:pt x="2287" y="3425"/>
                      </a:cubicBezTo>
                      <a:cubicBezTo>
                        <a:pt x="3231" y="3425"/>
                        <a:pt x="3993" y="2663"/>
                        <a:pt x="3993" y="1720"/>
                      </a:cubicBezTo>
                      <a:cubicBezTo>
                        <a:pt x="3993" y="688"/>
                        <a:pt x="3151" y="0"/>
                        <a:pt x="227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94" name="Google Shape;3841;p32"/>
                <p:cNvSpPr/>
                <p:nvPr/>
              </p:nvSpPr>
              <p:spPr>
                <a:xfrm>
                  <a:off x="3978632" y="3403259"/>
                  <a:ext cx="8950" cy="75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8" h="965" extrusionOk="0">
                      <a:moveTo>
                        <a:pt x="654" y="1"/>
                      </a:moveTo>
                      <a:cubicBezTo>
                        <a:pt x="219" y="1"/>
                        <a:pt x="1" y="509"/>
                        <a:pt x="315" y="823"/>
                      </a:cubicBezTo>
                      <a:cubicBezTo>
                        <a:pt x="413" y="921"/>
                        <a:pt x="533" y="964"/>
                        <a:pt x="651" y="964"/>
                      </a:cubicBezTo>
                      <a:cubicBezTo>
                        <a:pt x="899" y="964"/>
                        <a:pt x="1138" y="772"/>
                        <a:pt x="1138" y="485"/>
                      </a:cubicBezTo>
                      <a:cubicBezTo>
                        <a:pt x="1138" y="206"/>
                        <a:pt x="920" y="1"/>
                        <a:pt x="65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48" name="Google Shape;3842;p32"/>
              <p:cNvGrpSpPr/>
              <p:nvPr/>
            </p:nvGrpSpPr>
            <p:grpSpPr>
              <a:xfrm>
                <a:off x="3925166" y="3491008"/>
                <a:ext cx="31405" cy="27001"/>
                <a:chOff x="3925166" y="3491008"/>
                <a:chExt cx="31405" cy="27001"/>
              </a:xfrm>
            </p:grpSpPr>
            <p:sp>
              <p:nvSpPr>
                <p:cNvPr id="91" name="Google Shape;3843;p32"/>
                <p:cNvSpPr/>
                <p:nvPr/>
              </p:nvSpPr>
              <p:spPr>
                <a:xfrm>
                  <a:off x="3925166" y="3491008"/>
                  <a:ext cx="31405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3" h="3433" extrusionOk="0">
                      <a:moveTo>
                        <a:pt x="2273" y="1"/>
                      </a:moveTo>
                      <a:cubicBezTo>
                        <a:pt x="1853" y="1"/>
                        <a:pt x="1425" y="157"/>
                        <a:pt x="1077" y="505"/>
                      </a:cubicBezTo>
                      <a:cubicBezTo>
                        <a:pt x="0" y="1582"/>
                        <a:pt x="763" y="3432"/>
                        <a:pt x="2287" y="3432"/>
                      </a:cubicBezTo>
                      <a:cubicBezTo>
                        <a:pt x="3230" y="3432"/>
                        <a:pt x="3992" y="2658"/>
                        <a:pt x="3992" y="1715"/>
                      </a:cubicBezTo>
                      <a:cubicBezTo>
                        <a:pt x="3992" y="683"/>
                        <a:pt x="3151" y="1"/>
                        <a:pt x="2273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92" name="Google Shape;3844;p32"/>
                <p:cNvSpPr/>
                <p:nvPr/>
              </p:nvSpPr>
              <p:spPr>
                <a:xfrm>
                  <a:off x="3939339" y="3500682"/>
                  <a:ext cx="7621" cy="7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969" extrusionOk="0">
                      <a:moveTo>
                        <a:pt x="485" y="1"/>
                      </a:moveTo>
                      <a:cubicBezTo>
                        <a:pt x="219" y="1"/>
                        <a:pt x="1" y="218"/>
                        <a:pt x="1" y="485"/>
                      </a:cubicBezTo>
                      <a:cubicBezTo>
                        <a:pt x="1" y="751"/>
                        <a:pt x="219" y="968"/>
                        <a:pt x="485" y="968"/>
                      </a:cubicBezTo>
                      <a:cubicBezTo>
                        <a:pt x="751" y="968"/>
                        <a:pt x="969" y="751"/>
                        <a:pt x="969" y="485"/>
                      </a:cubicBezTo>
                      <a:cubicBezTo>
                        <a:pt x="969" y="218"/>
                        <a:pt x="751" y="1"/>
                        <a:pt x="48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49" name="Google Shape;3845;p32"/>
              <p:cNvGrpSpPr/>
              <p:nvPr/>
            </p:nvGrpSpPr>
            <p:grpSpPr>
              <a:xfrm>
                <a:off x="3682845" y="3340976"/>
                <a:ext cx="31397" cy="26898"/>
                <a:chOff x="3682845" y="3340976"/>
                <a:chExt cx="31397" cy="26898"/>
              </a:xfrm>
            </p:grpSpPr>
            <p:sp>
              <p:nvSpPr>
                <p:cNvPr id="89" name="Google Shape;3846;p32"/>
                <p:cNvSpPr/>
                <p:nvPr/>
              </p:nvSpPr>
              <p:spPr>
                <a:xfrm>
                  <a:off x="3682845" y="3340976"/>
                  <a:ext cx="31397" cy="26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92" h="3420" extrusionOk="0">
                      <a:moveTo>
                        <a:pt x="2272" y="0"/>
                      </a:moveTo>
                      <a:cubicBezTo>
                        <a:pt x="1853" y="0"/>
                        <a:pt x="1425" y="156"/>
                        <a:pt x="1077" y="504"/>
                      </a:cubicBezTo>
                      <a:cubicBezTo>
                        <a:pt x="0" y="1581"/>
                        <a:pt x="762" y="3420"/>
                        <a:pt x="2286" y="3420"/>
                      </a:cubicBezTo>
                      <a:cubicBezTo>
                        <a:pt x="3230" y="3420"/>
                        <a:pt x="3992" y="2658"/>
                        <a:pt x="3992" y="1714"/>
                      </a:cubicBezTo>
                      <a:cubicBezTo>
                        <a:pt x="3992" y="683"/>
                        <a:pt x="3150" y="0"/>
                        <a:pt x="2272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90" name="Google Shape;3847;p32"/>
                <p:cNvSpPr/>
                <p:nvPr/>
              </p:nvSpPr>
              <p:spPr>
                <a:xfrm>
                  <a:off x="3695783" y="3350650"/>
                  <a:ext cx="8856" cy="76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72" extrusionOk="0">
                      <a:moveTo>
                        <a:pt x="641" y="0"/>
                      </a:moveTo>
                      <a:cubicBezTo>
                        <a:pt x="206" y="0"/>
                        <a:pt x="0" y="520"/>
                        <a:pt x="303" y="823"/>
                      </a:cubicBezTo>
                      <a:cubicBezTo>
                        <a:pt x="401" y="926"/>
                        <a:pt x="524" y="972"/>
                        <a:pt x="643" y="972"/>
                      </a:cubicBezTo>
                      <a:cubicBezTo>
                        <a:pt x="890" y="972"/>
                        <a:pt x="1125" y="777"/>
                        <a:pt x="1125" y="484"/>
                      </a:cubicBezTo>
                      <a:cubicBezTo>
                        <a:pt x="1125" y="218"/>
                        <a:pt x="907" y="0"/>
                        <a:pt x="641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50" name="Google Shape;3848;p32"/>
              <p:cNvGrpSpPr/>
              <p:nvPr/>
            </p:nvGrpSpPr>
            <p:grpSpPr>
              <a:xfrm>
                <a:off x="3795393" y="3353725"/>
                <a:ext cx="31499" cy="26993"/>
                <a:chOff x="3795393" y="3353725"/>
                <a:chExt cx="31499" cy="26993"/>
              </a:xfrm>
            </p:grpSpPr>
            <p:sp>
              <p:nvSpPr>
                <p:cNvPr id="87" name="Google Shape;3849;p32"/>
                <p:cNvSpPr/>
                <p:nvPr/>
              </p:nvSpPr>
              <p:spPr>
                <a:xfrm>
                  <a:off x="3795393" y="3353725"/>
                  <a:ext cx="31499" cy="26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2" extrusionOk="0">
                      <a:moveTo>
                        <a:pt x="2285" y="0"/>
                      </a:moveTo>
                      <a:cubicBezTo>
                        <a:pt x="1865" y="0"/>
                        <a:pt x="1437" y="156"/>
                        <a:pt x="1089" y="504"/>
                      </a:cubicBezTo>
                      <a:cubicBezTo>
                        <a:pt x="0" y="1581"/>
                        <a:pt x="775" y="3432"/>
                        <a:pt x="2299" y="3432"/>
                      </a:cubicBezTo>
                      <a:cubicBezTo>
                        <a:pt x="3242" y="3432"/>
                        <a:pt x="4005" y="2658"/>
                        <a:pt x="4005" y="1714"/>
                      </a:cubicBezTo>
                      <a:cubicBezTo>
                        <a:pt x="4005" y="683"/>
                        <a:pt x="3163" y="0"/>
                        <a:pt x="2285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88" name="Google Shape;3850;p32"/>
                <p:cNvSpPr/>
                <p:nvPr/>
              </p:nvSpPr>
              <p:spPr>
                <a:xfrm>
                  <a:off x="3809668" y="3363399"/>
                  <a:ext cx="7613" cy="7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968" extrusionOk="0">
                      <a:moveTo>
                        <a:pt x="484" y="0"/>
                      </a:moveTo>
                      <a:cubicBezTo>
                        <a:pt x="206" y="0"/>
                        <a:pt x="0" y="218"/>
                        <a:pt x="0" y="484"/>
                      </a:cubicBezTo>
                      <a:cubicBezTo>
                        <a:pt x="0" y="750"/>
                        <a:pt x="206" y="968"/>
                        <a:pt x="484" y="968"/>
                      </a:cubicBezTo>
                      <a:cubicBezTo>
                        <a:pt x="750" y="968"/>
                        <a:pt x="968" y="750"/>
                        <a:pt x="968" y="484"/>
                      </a:cubicBezTo>
                      <a:cubicBezTo>
                        <a:pt x="968" y="218"/>
                        <a:pt x="750" y="0"/>
                        <a:pt x="484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51" name="Google Shape;3851;p32"/>
              <p:cNvGrpSpPr/>
              <p:nvPr/>
            </p:nvGrpSpPr>
            <p:grpSpPr>
              <a:xfrm>
                <a:off x="4176909" y="4363221"/>
                <a:ext cx="38924" cy="33316"/>
                <a:chOff x="4176909" y="4363221"/>
                <a:chExt cx="38924" cy="33316"/>
              </a:xfrm>
            </p:grpSpPr>
            <p:sp>
              <p:nvSpPr>
                <p:cNvPr id="85" name="Google Shape;3852;p32"/>
                <p:cNvSpPr/>
                <p:nvPr/>
              </p:nvSpPr>
              <p:spPr>
                <a:xfrm>
                  <a:off x="4176909" y="4363221"/>
                  <a:ext cx="38924" cy="333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9" h="4236" extrusionOk="0">
                      <a:moveTo>
                        <a:pt x="2823" y="0"/>
                      </a:moveTo>
                      <a:cubicBezTo>
                        <a:pt x="2301" y="0"/>
                        <a:pt x="1767" y="195"/>
                        <a:pt x="1331" y="631"/>
                      </a:cubicBezTo>
                      <a:cubicBezTo>
                        <a:pt x="1" y="1961"/>
                        <a:pt x="944" y="4236"/>
                        <a:pt x="2831" y="4236"/>
                      </a:cubicBezTo>
                      <a:cubicBezTo>
                        <a:pt x="4005" y="4236"/>
                        <a:pt x="4948" y="3292"/>
                        <a:pt x="4948" y="2119"/>
                      </a:cubicBezTo>
                      <a:cubicBezTo>
                        <a:pt x="4948" y="844"/>
                        <a:pt x="3911" y="0"/>
                        <a:pt x="2823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86" name="Google Shape;3853;p32"/>
                <p:cNvSpPr/>
                <p:nvPr/>
              </p:nvSpPr>
              <p:spPr>
                <a:xfrm>
                  <a:off x="4192230" y="4372934"/>
                  <a:ext cx="13897" cy="13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67" h="1779" extrusionOk="0">
                      <a:moveTo>
                        <a:pt x="883" y="1"/>
                      </a:moveTo>
                      <a:cubicBezTo>
                        <a:pt x="399" y="1"/>
                        <a:pt x="0" y="400"/>
                        <a:pt x="0" y="896"/>
                      </a:cubicBezTo>
                      <a:cubicBezTo>
                        <a:pt x="0" y="1380"/>
                        <a:pt x="399" y="1779"/>
                        <a:pt x="883" y="1779"/>
                      </a:cubicBezTo>
                      <a:cubicBezTo>
                        <a:pt x="1379" y="1779"/>
                        <a:pt x="1766" y="1380"/>
                        <a:pt x="1766" y="896"/>
                      </a:cubicBezTo>
                      <a:cubicBezTo>
                        <a:pt x="1766" y="400"/>
                        <a:pt x="1379" y="1"/>
                        <a:pt x="88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52" name="Google Shape;3854;p32"/>
              <p:cNvGrpSpPr/>
              <p:nvPr/>
            </p:nvGrpSpPr>
            <p:grpSpPr>
              <a:xfrm>
                <a:off x="4226191" y="4007660"/>
                <a:ext cx="33560" cy="28770"/>
                <a:chOff x="4226191" y="4007660"/>
                <a:chExt cx="33560" cy="28770"/>
              </a:xfrm>
            </p:grpSpPr>
            <p:sp>
              <p:nvSpPr>
                <p:cNvPr id="83" name="Google Shape;3855;p32"/>
                <p:cNvSpPr/>
                <p:nvPr/>
              </p:nvSpPr>
              <p:spPr>
                <a:xfrm>
                  <a:off x="4226191" y="4007660"/>
                  <a:ext cx="33560" cy="28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7" h="3658" extrusionOk="0">
                      <a:moveTo>
                        <a:pt x="2427" y="1"/>
                      </a:moveTo>
                      <a:cubicBezTo>
                        <a:pt x="1980" y="1"/>
                        <a:pt x="1524" y="167"/>
                        <a:pt x="1150" y="537"/>
                      </a:cubicBezTo>
                      <a:cubicBezTo>
                        <a:pt x="1" y="1686"/>
                        <a:pt x="811" y="3645"/>
                        <a:pt x="2444" y="3658"/>
                      </a:cubicBezTo>
                      <a:cubicBezTo>
                        <a:pt x="3436" y="3645"/>
                        <a:pt x="4259" y="2835"/>
                        <a:pt x="4259" y="1843"/>
                      </a:cubicBezTo>
                      <a:cubicBezTo>
                        <a:pt x="4267" y="736"/>
                        <a:pt x="3369" y="1"/>
                        <a:pt x="2427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84" name="Google Shape;3856;p32"/>
                <p:cNvSpPr/>
                <p:nvPr/>
              </p:nvSpPr>
              <p:spPr>
                <a:xfrm>
                  <a:off x="4239129" y="4017397"/>
                  <a:ext cx="10948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92" h="1193" extrusionOk="0">
                      <a:moveTo>
                        <a:pt x="787" y="0"/>
                      </a:moveTo>
                      <a:cubicBezTo>
                        <a:pt x="267" y="0"/>
                        <a:pt x="1" y="641"/>
                        <a:pt x="376" y="1016"/>
                      </a:cubicBezTo>
                      <a:cubicBezTo>
                        <a:pt x="497" y="1138"/>
                        <a:pt x="647" y="1192"/>
                        <a:pt x="794" y="1192"/>
                      </a:cubicBezTo>
                      <a:cubicBezTo>
                        <a:pt x="1099" y="1192"/>
                        <a:pt x="1392" y="957"/>
                        <a:pt x="1392" y="605"/>
                      </a:cubicBezTo>
                      <a:cubicBezTo>
                        <a:pt x="1392" y="266"/>
                        <a:pt x="1126" y="0"/>
                        <a:pt x="787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53" name="Google Shape;3857;p32"/>
              <p:cNvGrpSpPr/>
              <p:nvPr/>
            </p:nvGrpSpPr>
            <p:grpSpPr>
              <a:xfrm>
                <a:off x="3597785" y="3377045"/>
                <a:ext cx="33591" cy="28699"/>
                <a:chOff x="3597785" y="3377045"/>
                <a:chExt cx="33591" cy="28699"/>
              </a:xfrm>
            </p:grpSpPr>
            <p:sp>
              <p:nvSpPr>
                <p:cNvPr id="81" name="Google Shape;3858;p32"/>
                <p:cNvSpPr/>
                <p:nvPr/>
              </p:nvSpPr>
              <p:spPr>
                <a:xfrm>
                  <a:off x="3597785" y="3377045"/>
                  <a:ext cx="33591" cy="286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1" h="3649" extrusionOk="0">
                      <a:moveTo>
                        <a:pt x="2428" y="0"/>
                      </a:moveTo>
                      <a:cubicBezTo>
                        <a:pt x="1979" y="0"/>
                        <a:pt x="1522" y="167"/>
                        <a:pt x="1150" y="539"/>
                      </a:cubicBezTo>
                      <a:cubicBezTo>
                        <a:pt x="0" y="1676"/>
                        <a:pt x="811" y="3648"/>
                        <a:pt x="2444" y="3648"/>
                      </a:cubicBezTo>
                      <a:cubicBezTo>
                        <a:pt x="3448" y="3648"/>
                        <a:pt x="4259" y="2826"/>
                        <a:pt x="4271" y="1822"/>
                      </a:cubicBezTo>
                      <a:cubicBezTo>
                        <a:pt x="4262" y="726"/>
                        <a:pt x="3364" y="0"/>
                        <a:pt x="242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82" name="Google Shape;3859;p32"/>
                <p:cNvSpPr/>
                <p:nvPr/>
              </p:nvSpPr>
              <p:spPr>
                <a:xfrm>
                  <a:off x="3612343" y="3386703"/>
                  <a:ext cx="9328" cy="9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6" h="1187" extrusionOk="0">
                      <a:moveTo>
                        <a:pt x="593" y="1"/>
                      </a:moveTo>
                      <a:cubicBezTo>
                        <a:pt x="266" y="1"/>
                        <a:pt x="0" y="267"/>
                        <a:pt x="0" y="594"/>
                      </a:cubicBezTo>
                      <a:cubicBezTo>
                        <a:pt x="0" y="920"/>
                        <a:pt x="266" y="1186"/>
                        <a:pt x="593" y="1186"/>
                      </a:cubicBezTo>
                      <a:cubicBezTo>
                        <a:pt x="920" y="1186"/>
                        <a:pt x="1186" y="920"/>
                        <a:pt x="1186" y="594"/>
                      </a:cubicBezTo>
                      <a:cubicBezTo>
                        <a:pt x="1186" y="267"/>
                        <a:pt x="920" y="1"/>
                        <a:pt x="59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54" name="Google Shape;3860;p32"/>
              <p:cNvGrpSpPr/>
              <p:nvPr/>
            </p:nvGrpSpPr>
            <p:grpSpPr>
              <a:xfrm>
                <a:off x="3887870" y="3669796"/>
                <a:ext cx="33591" cy="28692"/>
                <a:chOff x="3887870" y="3669796"/>
                <a:chExt cx="33591" cy="28692"/>
              </a:xfrm>
            </p:grpSpPr>
            <p:sp>
              <p:nvSpPr>
                <p:cNvPr id="79" name="Google Shape;3861;p32"/>
                <p:cNvSpPr/>
                <p:nvPr/>
              </p:nvSpPr>
              <p:spPr>
                <a:xfrm>
                  <a:off x="3887870" y="3669796"/>
                  <a:ext cx="33591" cy="286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1" h="3648" extrusionOk="0">
                      <a:moveTo>
                        <a:pt x="2431" y="0"/>
                      </a:moveTo>
                      <a:cubicBezTo>
                        <a:pt x="1981" y="0"/>
                        <a:pt x="1522" y="167"/>
                        <a:pt x="1150" y="539"/>
                      </a:cubicBezTo>
                      <a:cubicBezTo>
                        <a:pt x="1" y="1676"/>
                        <a:pt x="823" y="3648"/>
                        <a:pt x="2444" y="3648"/>
                      </a:cubicBezTo>
                      <a:cubicBezTo>
                        <a:pt x="3448" y="3648"/>
                        <a:pt x="4271" y="2825"/>
                        <a:pt x="4271" y="1821"/>
                      </a:cubicBezTo>
                      <a:cubicBezTo>
                        <a:pt x="4271" y="725"/>
                        <a:pt x="3370" y="0"/>
                        <a:pt x="2431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80" name="Google Shape;3862;p32"/>
                <p:cNvSpPr/>
                <p:nvPr/>
              </p:nvSpPr>
              <p:spPr>
                <a:xfrm>
                  <a:off x="3902428" y="3679454"/>
                  <a:ext cx="9422" cy="93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8" h="1186" extrusionOk="0">
                      <a:moveTo>
                        <a:pt x="593" y="1"/>
                      </a:moveTo>
                      <a:cubicBezTo>
                        <a:pt x="266" y="1"/>
                        <a:pt x="0" y="267"/>
                        <a:pt x="0" y="593"/>
                      </a:cubicBezTo>
                      <a:cubicBezTo>
                        <a:pt x="0" y="920"/>
                        <a:pt x="266" y="1186"/>
                        <a:pt x="593" y="1186"/>
                      </a:cubicBezTo>
                      <a:cubicBezTo>
                        <a:pt x="932" y="1186"/>
                        <a:pt x="1198" y="920"/>
                        <a:pt x="1198" y="593"/>
                      </a:cubicBezTo>
                      <a:cubicBezTo>
                        <a:pt x="1198" y="267"/>
                        <a:pt x="932" y="1"/>
                        <a:pt x="59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55" name="Google Shape;3863;p32"/>
              <p:cNvGrpSpPr/>
              <p:nvPr/>
            </p:nvGrpSpPr>
            <p:grpSpPr>
              <a:xfrm>
                <a:off x="3818320" y="3481625"/>
                <a:ext cx="33497" cy="28770"/>
                <a:chOff x="3818320" y="3481625"/>
                <a:chExt cx="33497" cy="28770"/>
              </a:xfrm>
            </p:grpSpPr>
            <p:sp>
              <p:nvSpPr>
                <p:cNvPr id="77" name="Google Shape;3864;p32"/>
                <p:cNvSpPr/>
                <p:nvPr/>
              </p:nvSpPr>
              <p:spPr>
                <a:xfrm>
                  <a:off x="3818320" y="3481625"/>
                  <a:ext cx="33497" cy="28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3658" extrusionOk="0">
                      <a:moveTo>
                        <a:pt x="2421" y="1"/>
                      </a:moveTo>
                      <a:cubicBezTo>
                        <a:pt x="1975" y="1"/>
                        <a:pt x="1520" y="166"/>
                        <a:pt x="1150" y="537"/>
                      </a:cubicBezTo>
                      <a:cubicBezTo>
                        <a:pt x="1" y="1686"/>
                        <a:pt x="811" y="3658"/>
                        <a:pt x="2432" y="3658"/>
                      </a:cubicBezTo>
                      <a:cubicBezTo>
                        <a:pt x="3448" y="3658"/>
                        <a:pt x="4259" y="2835"/>
                        <a:pt x="4259" y="1831"/>
                      </a:cubicBezTo>
                      <a:cubicBezTo>
                        <a:pt x="4259" y="732"/>
                        <a:pt x="3359" y="1"/>
                        <a:pt x="2421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8" name="Google Shape;3865;p32"/>
                <p:cNvSpPr/>
                <p:nvPr/>
              </p:nvSpPr>
              <p:spPr>
                <a:xfrm>
                  <a:off x="3831258" y="3491362"/>
                  <a:ext cx="10956" cy="9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93" h="1192" extrusionOk="0">
                      <a:moveTo>
                        <a:pt x="787" y="0"/>
                      </a:moveTo>
                      <a:cubicBezTo>
                        <a:pt x="267" y="0"/>
                        <a:pt x="1" y="641"/>
                        <a:pt x="376" y="1016"/>
                      </a:cubicBezTo>
                      <a:cubicBezTo>
                        <a:pt x="497" y="1137"/>
                        <a:pt x="646" y="1192"/>
                        <a:pt x="792" y="1192"/>
                      </a:cubicBezTo>
                      <a:cubicBezTo>
                        <a:pt x="1098" y="1192"/>
                        <a:pt x="1392" y="953"/>
                        <a:pt x="1392" y="593"/>
                      </a:cubicBezTo>
                      <a:cubicBezTo>
                        <a:pt x="1392" y="266"/>
                        <a:pt x="1126" y="0"/>
                        <a:pt x="787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56" name="Google Shape;3866;p32"/>
              <p:cNvGrpSpPr/>
              <p:nvPr/>
            </p:nvGrpSpPr>
            <p:grpSpPr>
              <a:xfrm>
                <a:off x="4278139" y="4120948"/>
                <a:ext cx="37492" cy="32129"/>
                <a:chOff x="4278139" y="4120948"/>
                <a:chExt cx="37492" cy="32129"/>
              </a:xfrm>
            </p:grpSpPr>
            <p:sp>
              <p:nvSpPr>
                <p:cNvPr id="75" name="Google Shape;3867;p32"/>
                <p:cNvSpPr/>
                <p:nvPr/>
              </p:nvSpPr>
              <p:spPr>
                <a:xfrm>
                  <a:off x="4278139" y="4120948"/>
                  <a:ext cx="37492" cy="321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67" h="4085" extrusionOk="0">
                      <a:moveTo>
                        <a:pt x="2708" y="0"/>
                      </a:moveTo>
                      <a:cubicBezTo>
                        <a:pt x="2207" y="0"/>
                        <a:pt x="1697" y="186"/>
                        <a:pt x="1283" y="600"/>
                      </a:cubicBezTo>
                      <a:cubicBezTo>
                        <a:pt x="1" y="1895"/>
                        <a:pt x="908" y="4084"/>
                        <a:pt x="2722" y="4084"/>
                      </a:cubicBezTo>
                      <a:cubicBezTo>
                        <a:pt x="3847" y="4084"/>
                        <a:pt x="4755" y="3177"/>
                        <a:pt x="4767" y="2052"/>
                      </a:cubicBezTo>
                      <a:cubicBezTo>
                        <a:pt x="4767" y="815"/>
                        <a:pt x="3758" y="0"/>
                        <a:pt x="2708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6" name="Google Shape;3868;p32"/>
                <p:cNvSpPr/>
                <p:nvPr/>
              </p:nvSpPr>
              <p:spPr>
                <a:xfrm>
                  <a:off x="4290983" y="4130614"/>
                  <a:ext cx="14943" cy="128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00" h="1629" extrusionOk="0">
                      <a:moveTo>
                        <a:pt x="1089" y="0"/>
                      </a:moveTo>
                      <a:cubicBezTo>
                        <a:pt x="363" y="0"/>
                        <a:pt x="1" y="883"/>
                        <a:pt x="509" y="1391"/>
                      </a:cubicBezTo>
                      <a:cubicBezTo>
                        <a:pt x="673" y="1555"/>
                        <a:pt x="876" y="1629"/>
                        <a:pt x="1076" y="1629"/>
                      </a:cubicBezTo>
                      <a:cubicBezTo>
                        <a:pt x="1495" y="1629"/>
                        <a:pt x="1900" y="1306"/>
                        <a:pt x="1900" y="823"/>
                      </a:cubicBezTo>
                      <a:cubicBezTo>
                        <a:pt x="1900" y="363"/>
                        <a:pt x="1537" y="0"/>
                        <a:pt x="1089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57" name="Google Shape;3869;p32"/>
              <p:cNvGrpSpPr/>
              <p:nvPr/>
            </p:nvGrpSpPr>
            <p:grpSpPr>
              <a:xfrm>
                <a:off x="4419898" y="3977388"/>
                <a:ext cx="33497" cy="28692"/>
                <a:chOff x="4419898" y="3977388"/>
                <a:chExt cx="33497" cy="28692"/>
              </a:xfrm>
            </p:grpSpPr>
            <p:sp>
              <p:nvSpPr>
                <p:cNvPr id="73" name="Google Shape;3870;p32"/>
                <p:cNvSpPr/>
                <p:nvPr/>
              </p:nvSpPr>
              <p:spPr>
                <a:xfrm>
                  <a:off x="4419898" y="3977388"/>
                  <a:ext cx="33497" cy="286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3648" extrusionOk="0">
                      <a:moveTo>
                        <a:pt x="2426" y="0"/>
                      </a:moveTo>
                      <a:cubicBezTo>
                        <a:pt x="1979" y="0"/>
                        <a:pt x="1522" y="167"/>
                        <a:pt x="1150" y="539"/>
                      </a:cubicBezTo>
                      <a:cubicBezTo>
                        <a:pt x="1" y="1688"/>
                        <a:pt x="811" y="3648"/>
                        <a:pt x="2432" y="3648"/>
                      </a:cubicBezTo>
                      <a:cubicBezTo>
                        <a:pt x="3448" y="3648"/>
                        <a:pt x="4259" y="2837"/>
                        <a:pt x="4259" y="1833"/>
                      </a:cubicBezTo>
                      <a:cubicBezTo>
                        <a:pt x="4259" y="729"/>
                        <a:pt x="3362" y="0"/>
                        <a:pt x="2426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4" name="Google Shape;3871;p32"/>
                <p:cNvSpPr/>
                <p:nvPr/>
              </p:nvSpPr>
              <p:spPr>
                <a:xfrm>
                  <a:off x="4432742" y="3987046"/>
                  <a:ext cx="11042" cy="93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4" h="1195" extrusionOk="0">
                      <a:moveTo>
                        <a:pt x="799" y="0"/>
                      </a:moveTo>
                      <a:cubicBezTo>
                        <a:pt x="267" y="0"/>
                        <a:pt x="1" y="641"/>
                        <a:pt x="376" y="1016"/>
                      </a:cubicBezTo>
                      <a:cubicBezTo>
                        <a:pt x="499" y="1139"/>
                        <a:pt x="650" y="1195"/>
                        <a:pt x="799" y="1195"/>
                      </a:cubicBezTo>
                      <a:cubicBezTo>
                        <a:pt x="1104" y="1195"/>
                        <a:pt x="1396" y="963"/>
                        <a:pt x="1404" y="605"/>
                      </a:cubicBezTo>
                      <a:cubicBezTo>
                        <a:pt x="1404" y="266"/>
                        <a:pt x="1138" y="0"/>
                        <a:pt x="799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58" name="Google Shape;3872;p32"/>
              <p:cNvGrpSpPr/>
              <p:nvPr/>
            </p:nvGrpSpPr>
            <p:grpSpPr>
              <a:xfrm>
                <a:off x="4158930" y="4034684"/>
                <a:ext cx="33497" cy="28762"/>
                <a:chOff x="4158930" y="4034684"/>
                <a:chExt cx="33497" cy="28762"/>
              </a:xfrm>
            </p:grpSpPr>
            <p:sp>
              <p:nvSpPr>
                <p:cNvPr id="71" name="Google Shape;3873;p32"/>
                <p:cNvSpPr/>
                <p:nvPr/>
              </p:nvSpPr>
              <p:spPr>
                <a:xfrm>
                  <a:off x="4158930" y="4034684"/>
                  <a:ext cx="33497" cy="28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3657" extrusionOk="0">
                      <a:moveTo>
                        <a:pt x="2421" y="0"/>
                      </a:moveTo>
                      <a:cubicBezTo>
                        <a:pt x="1974" y="0"/>
                        <a:pt x="1520" y="166"/>
                        <a:pt x="1149" y="536"/>
                      </a:cubicBezTo>
                      <a:cubicBezTo>
                        <a:pt x="0" y="1685"/>
                        <a:pt x="811" y="3645"/>
                        <a:pt x="2432" y="3657"/>
                      </a:cubicBezTo>
                      <a:cubicBezTo>
                        <a:pt x="3436" y="3645"/>
                        <a:pt x="4258" y="2834"/>
                        <a:pt x="4258" y="1830"/>
                      </a:cubicBezTo>
                      <a:cubicBezTo>
                        <a:pt x="4258" y="732"/>
                        <a:pt x="3358" y="0"/>
                        <a:pt x="2421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2" name="Google Shape;3874;p32"/>
                <p:cNvSpPr/>
                <p:nvPr/>
              </p:nvSpPr>
              <p:spPr>
                <a:xfrm>
                  <a:off x="4173385" y="4044319"/>
                  <a:ext cx="9336" cy="94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199" extrusionOk="0">
                      <a:moveTo>
                        <a:pt x="594" y="1"/>
                      </a:moveTo>
                      <a:cubicBezTo>
                        <a:pt x="267" y="1"/>
                        <a:pt x="1" y="279"/>
                        <a:pt x="1" y="605"/>
                      </a:cubicBezTo>
                      <a:cubicBezTo>
                        <a:pt x="1" y="932"/>
                        <a:pt x="267" y="1198"/>
                        <a:pt x="594" y="1198"/>
                      </a:cubicBezTo>
                      <a:cubicBezTo>
                        <a:pt x="920" y="1198"/>
                        <a:pt x="1186" y="932"/>
                        <a:pt x="1186" y="605"/>
                      </a:cubicBezTo>
                      <a:cubicBezTo>
                        <a:pt x="1186" y="279"/>
                        <a:pt x="920" y="1"/>
                        <a:pt x="594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59" name="Google Shape;3875;p32"/>
              <p:cNvGrpSpPr/>
              <p:nvPr/>
            </p:nvGrpSpPr>
            <p:grpSpPr>
              <a:xfrm>
                <a:off x="4134949" y="3957049"/>
                <a:ext cx="33497" cy="28770"/>
                <a:chOff x="4134949" y="3957049"/>
                <a:chExt cx="33497" cy="28770"/>
              </a:xfrm>
            </p:grpSpPr>
            <p:sp>
              <p:nvSpPr>
                <p:cNvPr id="69" name="Google Shape;3876;p32"/>
                <p:cNvSpPr/>
                <p:nvPr/>
              </p:nvSpPr>
              <p:spPr>
                <a:xfrm>
                  <a:off x="4134949" y="3957049"/>
                  <a:ext cx="33497" cy="28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9" h="3658" extrusionOk="0">
                      <a:moveTo>
                        <a:pt x="2421" y="0"/>
                      </a:moveTo>
                      <a:cubicBezTo>
                        <a:pt x="1975" y="0"/>
                        <a:pt x="1520" y="166"/>
                        <a:pt x="1150" y="536"/>
                      </a:cubicBezTo>
                      <a:cubicBezTo>
                        <a:pt x="1" y="1685"/>
                        <a:pt x="811" y="3657"/>
                        <a:pt x="2432" y="3657"/>
                      </a:cubicBezTo>
                      <a:cubicBezTo>
                        <a:pt x="3436" y="3657"/>
                        <a:pt x="4259" y="2834"/>
                        <a:pt x="4259" y="1830"/>
                      </a:cubicBezTo>
                      <a:cubicBezTo>
                        <a:pt x="4259" y="732"/>
                        <a:pt x="3359" y="0"/>
                        <a:pt x="2421" y="0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0" name="Google Shape;3877;p32"/>
                <p:cNvSpPr/>
                <p:nvPr/>
              </p:nvSpPr>
              <p:spPr>
                <a:xfrm>
                  <a:off x="4147793" y="3966778"/>
                  <a:ext cx="10956" cy="9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93" h="1193" extrusionOk="0">
                      <a:moveTo>
                        <a:pt x="799" y="1"/>
                      </a:moveTo>
                      <a:cubicBezTo>
                        <a:pt x="267" y="1"/>
                        <a:pt x="1" y="642"/>
                        <a:pt x="376" y="1017"/>
                      </a:cubicBezTo>
                      <a:cubicBezTo>
                        <a:pt x="497" y="1138"/>
                        <a:pt x="646" y="1192"/>
                        <a:pt x="792" y="1192"/>
                      </a:cubicBezTo>
                      <a:cubicBezTo>
                        <a:pt x="1098" y="1192"/>
                        <a:pt x="1392" y="954"/>
                        <a:pt x="1392" y="593"/>
                      </a:cubicBezTo>
                      <a:cubicBezTo>
                        <a:pt x="1392" y="267"/>
                        <a:pt x="1126" y="1"/>
                        <a:pt x="799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0" name="Google Shape;3878;p32"/>
              <p:cNvGrpSpPr/>
              <p:nvPr/>
            </p:nvGrpSpPr>
            <p:grpSpPr>
              <a:xfrm>
                <a:off x="4193653" y="4184403"/>
                <a:ext cx="43580" cy="37264"/>
                <a:chOff x="4193653" y="4184403"/>
                <a:chExt cx="43580" cy="37264"/>
              </a:xfrm>
            </p:grpSpPr>
            <p:sp>
              <p:nvSpPr>
                <p:cNvPr id="67" name="Google Shape;3879;p32"/>
                <p:cNvSpPr/>
                <p:nvPr/>
              </p:nvSpPr>
              <p:spPr>
                <a:xfrm>
                  <a:off x="4193653" y="4184403"/>
                  <a:ext cx="43580" cy="372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41" h="4738" extrusionOk="0">
                      <a:moveTo>
                        <a:pt x="3156" y="1"/>
                      </a:moveTo>
                      <a:cubicBezTo>
                        <a:pt x="2575" y="1"/>
                        <a:pt x="1982" y="216"/>
                        <a:pt x="1501" y="698"/>
                      </a:cubicBezTo>
                      <a:cubicBezTo>
                        <a:pt x="1" y="2185"/>
                        <a:pt x="1065" y="4738"/>
                        <a:pt x="3170" y="4738"/>
                      </a:cubicBezTo>
                      <a:cubicBezTo>
                        <a:pt x="4476" y="4738"/>
                        <a:pt x="5529" y="3673"/>
                        <a:pt x="5541" y="2367"/>
                      </a:cubicBezTo>
                      <a:cubicBezTo>
                        <a:pt x="5541" y="943"/>
                        <a:pt x="4373" y="1"/>
                        <a:pt x="315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8" name="Google Shape;3880;p32"/>
                <p:cNvSpPr/>
                <p:nvPr/>
              </p:nvSpPr>
              <p:spPr>
                <a:xfrm>
                  <a:off x="4206591" y="4194069"/>
                  <a:ext cx="20944" cy="179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63" h="2282" extrusionOk="0">
                      <a:moveTo>
                        <a:pt x="1525" y="1"/>
                      </a:moveTo>
                      <a:cubicBezTo>
                        <a:pt x="509" y="1"/>
                        <a:pt x="1" y="1223"/>
                        <a:pt x="714" y="1948"/>
                      </a:cubicBezTo>
                      <a:cubicBezTo>
                        <a:pt x="948" y="2179"/>
                        <a:pt x="1234" y="2282"/>
                        <a:pt x="1514" y="2282"/>
                      </a:cubicBezTo>
                      <a:cubicBezTo>
                        <a:pt x="2101" y="2282"/>
                        <a:pt x="2662" y="1826"/>
                        <a:pt x="2662" y="1138"/>
                      </a:cubicBezTo>
                      <a:cubicBezTo>
                        <a:pt x="2662" y="509"/>
                        <a:pt x="2154" y="1"/>
                        <a:pt x="1525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1" name="Google Shape;3881;p32"/>
              <p:cNvGrpSpPr/>
              <p:nvPr/>
            </p:nvGrpSpPr>
            <p:grpSpPr>
              <a:xfrm>
                <a:off x="4343600" y="3943844"/>
                <a:ext cx="43580" cy="37312"/>
                <a:chOff x="4343600" y="3943844"/>
                <a:chExt cx="43580" cy="37312"/>
              </a:xfrm>
            </p:grpSpPr>
            <p:sp>
              <p:nvSpPr>
                <p:cNvPr id="65" name="Google Shape;3882;p32"/>
                <p:cNvSpPr/>
                <p:nvPr/>
              </p:nvSpPr>
              <p:spPr>
                <a:xfrm>
                  <a:off x="4343600" y="3943844"/>
                  <a:ext cx="43580" cy="373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41" h="4744" extrusionOk="0">
                      <a:moveTo>
                        <a:pt x="3156" y="1"/>
                      </a:moveTo>
                      <a:cubicBezTo>
                        <a:pt x="2574" y="1"/>
                        <a:pt x="1982" y="218"/>
                        <a:pt x="1500" y="703"/>
                      </a:cubicBezTo>
                      <a:cubicBezTo>
                        <a:pt x="0" y="2191"/>
                        <a:pt x="1065" y="4743"/>
                        <a:pt x="3169" y="4743"/>
                      </a:cubicBezTo>
                      <a:cubicBezTo>
                        <a:pt x="4476" y="4731"/>
                        <a:pt x="5528" y="3679"/>
                        <a:pt x="5540" y="2372"/>
                      </a:cubicBezTo>
                      <a:cubicBezTo>
                        <a:pt x="5540" y="949"/>
                        <a:pt x="4373" y="1"/>
                        <a:pt x="3156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6" name="Google Shape;3883;p32"/>
                <p:cNvSpPr/>
                <p:nvPr/>
              </p:nvSpPr>
              <p:spPr>
                <a:xfrm>
                  <a:off x="4359581" y="3953557"/>
                  <a:ext cx="17893" cy="178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75" h="2275" extrusionOk="0">
                      <a:moveTo>
                        <a:pt x="1137" y="0"/>
                      </a:moveTo>
                      <a:cubicBezTo>
                        <a:pt x="508" y="0"/>
                        <a:pt x="0" y="508"/>
                        <a:pt x="0" y="1137"/>
                      </a:cubicBezTo>
                      <a:cubicBezTo>
                        <a:pt x="0" y="1766"/>
                        <a:pt x="508" y="2274"/>
                        <a:pt x="1137" y="2274"/>
                      </a:cubicBezTo>
                      <a:cubicBezTo>
                        <a:pt x="1766" y="2274"/>
                        <a:pt x="2275" y="1766"/>
                        <a:pt x="2275" y="1137"/>
                      </a:cubicBezTo>
                      <a:cubicBezTo>
                        <a:pt x="2275" y="508"/>
                        <a:pt x="1766" y="0"/>
                        <a:pt x="1137" y="0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2" name="Google Shape;3884;p32"/>
              <p:cNvGrpSpPr/>
              <p:nvPr/>
            </p:nvGrpSpPr>
            <p:grpSpPr>
              <a:xfrm>
                <a:off x="4172339" y="3381693"/>
                <a:ext cx="31499" cy="27001"/>
                <a:chOff x="4172339" y="3381693"/>
                <a:chExt cx="31499" cy="27001"/>
              </a:xfrm>
            </p:grpSpPr>
            <p:sp>
              <p:nvSpPr>
                <p:cNvPr id="63" name="Google Shape;3885;p32"/>
                <p:cNvSpPr/>
                <p:nvPr/>
              </p:nvSpPr>
              <p:spPr>
                <a:xfrm>
                  <a:off x="4172339" y="3381693"/>
                  <a:ext cx="31499" cy="270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5" h="3433" extrusionOk="0">
                      <a:moveTo>
                        <a:pt x="2285" y="1"/>
                      </a:moveTo>
                      <a:cubicBezTo>
                        <a:pt x="1866" y="1"/>
                        <a:pt x="1438" y="157"/>
                        <a:pt x="1090" y="505"/>
                      </a:cubicBezTo>
                      <a:cubicBezTo>
                        <a:pt x="1" y="1581"/>
                        <a:pt x="775" y="3420"/>
                        <a:pt x="2299" y="3432"/>
                      </a:cubicBezTo>
                      <a:cubicBezTo>
                        <a:pt x="3243" y="3420"/>
                        <a:pt x="4005" y="2658"/>
                        <a:pt x="4005" y="1714"/>
                      </a:cubicBezTo>
                      <a:cubicBezTo>
                        <a:pt x="4005" y="683"/>
                        <a:pt x="3163" y="1"/>
                        <a:pt x="2285" y="1"/>
                      </a:cubicBezTo>
                      <a:close/>
                    </a:path>
                  </a:pathLst>
                </a:custGeom>
                <a:solidFill>
                  <a:srgbClr val="CFD9E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4" name="Google Shape;3886;p32"/>
                <p:cNvSpPr/>
                <p:nvPr/>
              </p:nvSpPr>
              <p:spPr>
                <a:xfrm>
                  <a:off x="4185285" y="3391367"/>
                  <a:ext cx="8856" cy="7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967" extrusionOk="0">
                      <a:moveTo>
                        <a:pt x="653" y="1"/>
                      </a:moveTo>
                      <a:cubicBezTo>
                        <a:pt x="218" y="1"/>
                        <a:pt x="0" y="521"/>
                        <a:pt x="302" y="823"/>
                      </a:cubicBezTo>
                      <a:cubicBezTo>
                        <a:pt x="401" y="922"/>
                        <a:pt x="523" y="967"/>
                        <a:pt x="643" y="967"/>
                      </a:cubicBezTo>
                      <a:cubicBezTo>
                        <a:pt x="889" y="967"/>
                        <a:pt x="1125" y="778"/>
                        <a:pt x="1125" y="484"/>
                      </a:cubicBezTo>
                      <a:cubicBezTo>
                        <a:pt x="1125" y="218"/>
                        <a:pt x="919" y="1"/>
                        <a:pt x="653" y="1"/>
                      </a:cubicBezTo>
                      <a:close/>
                    </a:path>
                  </a:pathLst>
                </a:custGeom>
                <a:solidFill>
                  <a:srgbClr val="869FB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</p:grpSp>
      </p:grpSp>
      <p:sp>
        <p:nvSpPr>
          <p:cNvPr id="816" name="TextBox 815"/>
          <p:cNvSpPr txBox="1"/>
          <p:nvPr/>
        </p:nvSpPr>
        <p:spPr>
          <a:xfrm>
            <a:off x="6900421" y="4807670"/>
            <a:ext cx="122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73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y Creative CV by slidesgo">
  <a:themeElements>
    <a:clrScheme name="Simple Light">
      <a:dk1>
        <a:srgbClr val="E9E6E1"/>
      </a:dk1>
      <a:lt1>
        <a:srgbClr val="434343"/>
      </a:lt1>
      <a:dk2>
        <a:srgbClr val="0C2E3A"/>
      </a:dk2>
      <a:lt2>
        <a:srgbClr val="018790"/>
      </a:lt2>
      <a:accent1>
        <a:srgbClr val="FFD497"/>
      </a:accent1>
      <a:accent2>
        <a:srgbClr val="1DCDC3"/>
      </a:accent2>
      <a:accent3>
        <a:srgbClr val="78001B"/>
      </a:accent3>
      <a:accent4>
        <a:srgbClr val="F5340B"/>
      </a:accent4>
      <a:accent5>
        <a:srgbClr val="FF823B"/>
      </a:accent5>
      <a:accent6>
        <a:srgbClr val="FFA73B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158</Words>
  <Application>Microsoft Office PowerPoint</Application>
  <PresentationFormat>On-screen Show (16:9)</PresentationFormat>
  <Paragraphs>39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Proxima Nova Semibold</vt:lpstr>
      <vt:lpstr>Arial</vt:lpstr>
      <vt:lpstr>Barlow Condensed Medium</vt:lpstr>
      <vt:lpstr>Fira Sans Extra Condensed Medium</vt:lpstr>
      <vt:lpstr>Barlow Condensed</vt:lpstr>
      <vt:lpstr>Arvo</vt:lpstr>
      <vt:lpstr>Proxima Nova</vt:lpstr>
      <vt:lpstr>Barlow Condensed SemiBold</vt:lpstr>
      <vt:lpstr>My Creative CV by slidesgo</vt:lpstr>
      <vt:lpstr>Slidesgo Final Pages</vt:lpstr>
      <vt:lpstr>The State and the Government </vt:lpstr>
      <vt:lpstr>TABLE OF CONTENTS</vt:lpstr>
      <vt:lpstr>The state </vt:lpstr>
      <vt:lpstr>The Government </vt:lpstr>
      <vt:lpstr>The main differences between the state and the government</vt:lpstr>
      <vt:lpstr>Government is only an element of the state</vt:lpstr>
      <vt:lpstr>State is Permanent, Government is Temporary</vt:lpstr>
      <vt:lpstr>Government is organized only by a portion of the population of State</vt:lpstr>
      <vt:lpstr>State is Abstract , Government is concrete</vt:lpstr>
      <vt:lpstr>You can not go against the state; Yes the government </vt:lpstr>
      <vt:lpstr>Conclusion </vt:lpstr>
      <vt:lpstr>Green, G. (2017, April 29). What are the Differences Between State and Government? Life Persona. https://www.lifepersona.com/what-are-the-differences-between-state-and-government </vt:lpstr>
      <vt:lpstr>THANKS!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State and the Government</dc:title>
  <dc:creator>ACER</dc:creator>
  <cp:lastModifiedBy>user</cp:lastModifiedBy>
  <cp:revision>13</cp:revision>
  <dcterms:modified xsi:type="dcterms:W3CDTF">2021-01-04T10:07:50Z</dcterms:modified>
</cp:coreProperties>
</file>