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6EFE1"/>
          </a:solidFill>
        </a:fill>
      </a:tcStyle>
    </a:wholeTbl>
    <a:band2H>
      <a:tcTxStyle/>
      <a:tcStyle>
        <a:tcBdr/>
        <a:fill>
          <a:solidFill>
            <a:srgbClr val="F3F7F1"/>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EE2FA"/>
          </a:solidFill>
        </a:fill>
      </a:tcStyle>
    </a:wholeTbl>
    <a:band2H>
      <a:tcTxStyle/>
      <a:tcStyle>
        <a:tcBdr/>
        <a:fill>
          <a:solidFill>
            <a:srgbClr val="F7F1F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0DB"/>
          </a:solidFill>
        </a:fill>
      </a:tcStyle>
    </a:wholeTbl>
    <a:band2H>
      <a:tcTxStyle/>
      <a:tcStyle>
        <a:tcBdr/>
        <a:fill>
          <a:solidFill>
            <a:srgbClr val="FFF8EE"/>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3" name="Shape 113"/>
          <p:cNvSpPr>
            <a:spLocks noGrp="1" noRot="1" noChangeAspect="1"/>
          </p:cNvSpPr>
          <p:nvPr>
            <p:ph type="sldImg"/>
          </p:nvPr>
        </p:nvSpPr>
        <p:spPr>
          <a:xfrm>
            <a:off x="1143000" y="685800"/>
            <a:ext cx="4572000" cy="3429000"/>
          </a:xfrm>
          <a:prstGeom prst="rect">
            <a:avLst/>
          </a:prstGeom>
        </p:spPr>
        <p:txBody>
          <a:bodyPr/>
          <a:lstStyle/>
          <a:p>
            <a:endParaRPr/>
          </a:p>
        </p:txBody>
      </p:sp>
      <p:sp>
        <p:nvSpPr>
          <p:cNvPr id="114" name="Shape 11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407386872"/>
      </p:ext>
    </p:extLst>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4097849" y="1718712"/>
            <a:ext cx="3561301" cy="1524601"/>
          </a:xfrm>
          <a:prstGeom prst="rect">
            <a:avLst/>
          </a:prstGeom>
        </p:spPr>
        <p:txBody>
          <a:bodyPr anchor="ctr"/>
          <a:lstStyle>
            <a:lvl1pPr algn="r">
              <a:defRPr sz="3600"/>
            </a:lvl1pPr>
          </a:lstStyle>
          <a:p>
            <a:r>
              <a:t>Title Text</a:t>
            </a:r>
          </a:p>
        </p:txBody>
      </p:sp>
      <p:sp>
        <p:nvSpPr>
          <p:cNvPr id="12" name="Body Level One…"/>
          <p:cNvSpPr txBox="1">
            <a:spLocks noGrp="1"/>
          </p:cNvSpPr>
          <p:nvPr>
            <p:ph type="body" sz="quarter" idx="1"/>
          </p:nvPr>
        </p:nvSpPr>
        <p:spPr>
          <a:xfrm>
            <a:off x="4813649" y="3463413"/>
            <a:ext cx="2845501" cy="1045200"/>
          </a:xfrm>
          <a:prstGeom prst="rect">
            <a:avLst/>
          </a:prstGeom>
        </p:spPr>
        <p:txBody>
          <a:bodyPr/>
          <a:lstStyle>
            <a:lvl1pPr marL="342900" indent="-228600" algn="r">
              <a:lnSpc>
                <a:spcPct val="100000"/>
              </a:lnSpc>
              <a:buClrTx/>
              <a:buSzTx/>
              <a:buFontTx/>
              <a:buNone/>
              <a:defRPr>
                <a:latin typeface="Roboto"/>
                <a:ea typeface="Roboto"/>
                <a:cs typeface="Roboto"/>
                <a:sym typeface="Roboto"/>
              </a:defRPr>
            </a:lvl1pPr>
            <a:lvl2pPr marL="342900" indent="254000" algn="r">
              <a:lnSpc>
                <a:spcPct val="100000"/>
              </a:lnSpc>
              <a:buClrTx/>
              <a:buSzTx/>
              <a:buFontTx/>
              <a:buNone/>
              <a:defRPr>
                <a:latin typeface="Roboto"/>
                <a:ea typeface="Roboto"/>
                <a:cs typeface="Roboto"/>
                <a:sym typeface="Roboto"/>
              </a:defRPr>
            </a:lvl2pPr>
            <a:lvl3pPr marL="342900" indent="711200" algn="r">
              <a:lnSpc>
                <a:spcPct val="100000"/>
              </a:lnSpc>
              <a:buClrTx/>
              <a:buSzTx/>
              <a:buFontTx/>
              <a:buNone/>
              <a:defRPr>
                <a:latin typeface="Roboto"/>
                <a:ea typeface="Roboto"/>
                <a:cs typeface="Roboto"/>
                <a:sym typeface="Roboto"/>
              </a:defRPr>
            </a:lvl3pPr>
            <a:lvl4pPr marL="342900" indent="1168400" algn="r">
              <a:lnSpc>
                <a:spcPct val="100000"/>
              </a:lnSpc>
              <a:buClrTx/>
              <a:buSzTx/>
              <a:buFontTx/>
              <a:buNone/>
              <a:defRPr>
                <a:latin typeface="Roboto"/>
                <a:ea typeface="Roboto"/>
                <a:cs typeface="Roboto"/>
                <a:sym typeface="Roboto"/>
              </a:defRPr>
            </a:lvl4pPr>
            <a:lvl5pPr marL="342900" indent="1625600" algn="r">
              <a:lnSpc>
                <a:spcPct val="100000"/>
              </a:lnSpc>
              <a:buClrTx/>
              <a:buSzTx/>
              <a:buFontTx/>
              <a:buNone/>
              <a:defRPr>
                <a:latin typeface="Roboto"/>
                <a:ea typeface="Roboto"/>
                <a:cs typeface="Roboto"/>
                <a:sym typeface="Roboto"/>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4419600" y="4608064"/>
            <a:ext cx="2133600" cy="31839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_NUMBER">
    <p:spTree>
      <p:nvGrpSpPr>
        <p:cNvPr id="1" name=""/>
        <p:cNvGrpSpPr/>
        <p:nvPr/>
      </p:nvGrpSpPr>
      <p:grpSpPr>
        <a:xfrm>
          <a:off x="0" y="0"/>
          <a:ext cx="0" cy="0"/>
          <a:chOff x="0" y="0"/>
          <a:chExt cx="0" cy="0"/>
        </a:xfrm>
      </p:grpSpPr>
      <p:sp>
        <p:nvSpPr>
          <p:cNvPr id="91" name="Title Text"/>
          <p:cNvSpPr txBox="1">
            <a:spLocks noGrp="1"/>
          </p:cNvSpPr>
          <p:nvPr>
            <p:ph type="title"/>
          </p:nvPr>
        </p:nvSpPr>
        <p:spPr>
          <a:xfrm>
            <a:off x="311699" y="1106125"/>
            <a:ext cx="8520602" cy="1963500"/>
          </a:xfrm>
          <a:prstGeom prst="rect">
            <a:avLst/>
          </a:prstGeom>
        </p:spPr>
        <p:txBody>
          <a:bodyPr anchor="b"/>
          <a:lstStyle>
            <a:lvl1pPr algn="ctr">
              <a:defRPr sz="12000"/>
            </a:lvl1pPr>
          </a:lstStyle>
          <a:p>
            <a:r>
              <a:t>Title Text</a:t>
            </a:r>
          </a:p>
        </p:txBody>
      </p:sp>
      <p:sp>
        <p:nvSpPr>
          <p:cNvPr id="92" name="Body Level One…"/>
          <p:cNvSpPr txBox="1">
            <a:spLocks noGrp="1"/>
          </p:cNvSpPr>
          <p:nvPr>
            <p:ph type="body" sz="half" idx="1"/>
          </p:nvPr>
        </p:nvSpPr>
        <p:spPr>
          <a:xfrm>
            <a:off x="311699" y="3152225"/>
            <a:ext cx="8520602" cy="1300800"/>
          </a:xfrm>
          <a:prstGeom prst="rect">
            <a:avLst/>
          </a:prstGeom>
        </p:spPr>
        <p:txBody>
          <a:bodyPr/>
          <a:lstStyle>
            <a:lvl1pPr algn="ctr"/>
            <a:lvl2pPr algn="ctr"/>
            <a:lvl3pPr algn="ctr"/>
            <a:lvl4pPr algn="ctr"/>
            <a:lvl5pPr algn="ctr"/>
          </a:lstStyle>
          <a:p>
            <a:r>
              <a:t>Body Level One</a:t>
            </a:r>
          </a:p>
          <a:p>
            <a:pPr lvl="1"/>
            <a:r>
              <a:t>Body Level Two</a:t>
            </a:r>
          </a:p>
          <a:p>
            <a:pPr lvl="2"/>
            <a:r>
              <a:t>Body Level Three</a:t>
            </a:r>
          </a:p>
          <a:p>
            <a:pPr lvl="3"/>
            <a:r>
              <a:t>Body Level Four</a:t>
            </a:r>
          </a:p>
          <a:p>
            <a:pPr lvl="4"/>
            <a:r>
              <a:t>Body Level Five</a:t>
            </a:r>
          </a:p>
        </p:txBody>
      </p:sp>
      <p:sp>
        <p:nvSpPr>
          <p:cNvPr id="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bg>
      <p:bgPr>
        <a:solidFill>
          <a:srgbClr val="0E2A47"/>
        </a:solidFill>
        <a:effectLst/>
      </p:bgPr>
    </p:bg>
    <p:spTree>
      <p:nvGrpSpPr>
        <p:cNvPr id="1" name=""/>
        <p:cNvGrpSpPr/>
        <p:nvPr/>
      </p:nvGrpSpPr>
      <p:grpSpPr>
        <a:xfrm>
          <a:off x="0" y="0"/>
          <a:ext cx="0" cy="0"/>
          <a:chOff x="0" y="0"/>
          <a:chExt cx="0" cy="0"/>
        </a:xfrm>
      </p:grpSpPr>
      <p:sp>
        <p:nvSpPr>
          <p:cNvPr id="107" name="Slide Number"/>
          <p:cNvSpPr txBox="1">
            <a:spLocks noGrp="1"/>
          </p:cNvSpPr>
          <p:nvPr>
            <p:ph type="sldNum" sz="quarter" idx="2"/>
          </p:nvPr>
        </p:nvSpPr>
        <p:spPr>
          <a:xfrm>
            <a:off x="4419600" y="4608064"/>
            <a:ext cx="2133600" cy="31839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ECTION_HEADER">
    <p:spTree>
      <p:nvGrpSpPr>
        <p:cNvPr id="1" name=""/>
        <p:cNvGrpSpPr/>
        <p:nvPr/>
      </p:nvGrpSpPr>
      <p:grpSpPr>
        <a:xfrm>
          <a:off x="0" y="0"/>
          <a:ext cx="0" cy="0"/>
          <a:chOff x="0" y="0"/>
          <a:chExt cx="0" cy="0"/>
        </a:xfrm>
      </p:grpSpPr>
      <p:sp>
        <p:nvSpPr>
          <p:cNvPr id="20" name="Title Text"/>
          <p:cNvSpPr txBox="1">
            <a:spLocks noGrp="1"/>
          </p:cNvSpPr>
          <p:nvPr>
            <p:ph type="title"/>
          </p:nvPr>
        </p:nvSpPr>
        <p:spPr>
          <a:xfrm>
            <a:off x="311699" y="2150849"/>
            <a:ext cx="8520602" cy="841801"/>
          </a:xfrm>
          <a:prstGeom prst="rect">
            <a:avLst/>
          </a:prstGeom>
        </p:spPr>
        <p:txBody>
          <a:bodyPr anchor="ctr"/>
          <a:lstStyle>
            <a:lvl1pPr algn="ctr">
              <a:defRPr sz="3600"/>
            </a:lvl1pPr>
          </a:lstStyle>
          <a:p>
            <a:r>
              <a:t>Title Text</a:t>
            </a:r>
          </a:p>
        </p:txBody>
      </p:sp>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le Text"/>
          <p:cNvSpPr txBox="1">
            <a:spLocks noGrp="1"/>
          </p:cNvSpPr>
          <p:nvPr>
            <p:ph type="title"/>
          </p:nvPr>
        </p:nvSpPr>
        <p:spPr>
          <a:prstGeom prst="rect">
            <a:avLst/>
          </a:prstGeom>
        </p:spPr>
        <p:txBody>
          <a:bodyPr/>
          <a:lstStyle/>
          <a:p>
            <a:r>
              <a:t>Title Text</a:t>
            </a:r>
          </a:p>
        </p:txBody>
      </p:sp>
      <p:sp>
        <p:nvSpPr>
          <p:cNvPr id="2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_AND_TWO_COLUMNS">
    <p:spTree>
      <p:nvGrpSpPr>
        <p:cNvPr id="1" name=""/>
        <p:cNvGrpSpPr/>
        <p:nvPr/>
      </p:nvGrpSpPr>
      <p:grpSpPr>
        <a:xfrm>
          <a:off x="0" y="0"/>
          <a:ext cx="0" cy="0"/>
          <a:chOff x="0" y="0"/>
          <a:chExt cx="0" cy="0"/>
        </a:xfrm>
      </p:grpSpPr>
      <p:sp>
        <p:nvSpPr>
          <p:cNvPr id="37" name="Title Text"/>
          <p:cNvSpPr txBox="1">
            <a:spLocks noGrp="1"/>
          </p:cNvSpPr>
          <p:nvPr>
            <p:ph type="title"/>
          </p:nvPr>
        </p:nvSpPr>
        <p:spPr>
          <a:prstGeom prst="rect">
            <a:avLst/>
          </a:prstGeom>
        </p:spPr>
        <p:txBody>
          <a:bodyPr/>
          <a:lstStyle/>
          <a:p>
            <a:r>
              <a:t>Title Text</a:t>
            </a:r>
          </a:p>
        </p:txBody>
      </p:sp>
      <p:sp>
        <p:nvSpPr>
          <p:cNvPr id="38" name="Body Level One…"/>
          <p:cNvSpPr txBox="1">
            <a:spLocks noGrp="1"/>
          </p:cNvSpPr>
          <p:nvPr>
            <p:ph type="body" sz="half" idx="1"/>
          </p:nvPr>
        </p:nvSpPr>
        <p:spPr>
          <a:xfrm>
            <a:off x="311699" y="1152475"/>
            <a:ext cx="3999902" cy="3416400"/>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r>
              <a:t>Body Level One</a:t>
            </a:r>
          </a:p>
          <a:p>
            <a:pPr lvl="1"/>
            <a:r>
              <a:t>Body Level Two</a:t>
            </a:r>
          </a:p>
          <a:p>
            <a:pPr lvl="2"/>
            <a:r>
              <a:t>Body Level Three</a:t>
            </a:r>
          </a:p>
          <a:p>
            <a:pPr lvl="3"/>
            <a:r>
              <a:t>Body Level Four</a:t>
            </a:r>
          </a:p>
          <a:p>
            <a:pPr lvl="4"/>
            <a:r>
              <a:t>Body Level Five</a:t>
            </a:r>
          </a:p>
        </p:txBody>
      </p:sp>
      <p:sp>
        <p:nvSpPr>
          <p:cNvPr id="39" name="Google Shape;22;p5"/>
          <p:cNvSpPr txBox="1">
            <a:spLocks noGrp="1"/>
          </p:cNvSpPr>
          <p:nvPr>
            <p:ph type="body" sz="half" idx="13"/>
          </p:nvPr>
        </p:nvSpPr>
        <p:spPr>
          <a:xfrm>
            <a:off x="4832399" y="1152475"/>
            <a:ext cx="3999902" cy="3416400"/>
          </a:xfrm>
          <a:prstGeom prst="rect">
            <a:avLst/>
          </a:prstGeom>
        </p:spPr>
        <p:txBody>
          <a:bodyPr/>
          <a:lstStyle/>
          <a:p>
            <a:pPr indent="-317500">
              <a:buSzPts val="1400"/>
              <a:defRPr sz="1400"/>
            </a:pPr>
            <a:endParaRP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47" name="Title Text"/>
          <p:cNvSpPr txBox="1">
            <a:spLocks noGrp="1"/>
          </p:cNvSpPr>
          <p:nvPr>
            <p:ph type="title"/>
          </p:nvPr>
        </p:nvSpPr>
        <p:spPr>
          <a:xfrm>
            <a:off x="457200" y="411474"/>
            <a:ext cx="8229600" cy="481501"/>
          </a:xfrm>
          <a:prstGeom prst="rect">
            <a:avLst/>
          </a:prstGeom>
        </p:spPr>
        <p:txBody>
          <a:bodyPr anchor="ctr"/>
          <a:lstStyle>
            <a:lvl1pPr algn="ctr">
              <a:defRPr sz="3000">
                <a:latin typeface="Fira Sans Extra Condensed"/>
                <a:ea typeface="Fira Sans Extra Condensed"/>
                <a:cs typeface="Fira Sans Extra Condensed"/>
                <a:sym typeface="Fira Sans Extra Condensed"/>
              </a:defRPr>
            </a:lvl1pPr>
          </a:lstStyle>
          <a:p>
            <a:r>
              <a:t>Title Text</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ONE_COLUMN_TEXT">
    <p:spTree>
      <p:nvGrpSpPr>
        <p:cNvPr id="1" name=""/>
        <p:cNvGrpSpPr/>
        <p:nvPr/>
      </p:nvGrpSpPr>
      <p:grpSpPr>
        <a:xfrm>
          <a:off x="0" y="0"/>
          <a:ext cx="0" cy="0"/>
          <a:chOff x="0" y="0"/>
          <a:chExt cx="0" cy="0"/>
        </a:xfrm>
      </p:grpSpPr>
      <p:sp>
        <p:nvSpPr>
          <p:cNvPr id="55" name="Title Text"/>
          <p:cNvSpPr txBox="1">
            <a:spLocks noGrp="1"/>
          </p:cNvSpPr>
          <p:nvPr>
            <p:ph type="title"/>
          </p:nvPr>
        </p:nvSpPr>
        <p:spPr>
          <a:xfrm>
            <a:off x="311699" y="555600"/>
            <a:ext cx="2808001" cy="755700"/>
          </a:xfrm>
          <a:prstGeom prst="rect">
            <a:avLst/>
          </a:prstGeom>
        </p:spPr>
        <p:txBody>
          <a:bodyPr anchor="b"/>
          <a:lstStyle>
            <a:lvl1pPr>
              <a:defRPr sz="2400"/>
            </a:lvl1pPr>
          </a:lstStyle>
          <a:p>
            <a:r>
              <a:t>Title Text</a:t>
            </a:r>
          </a:p>
        </p:txBody>
      </p:sp>
      <p:sp>
        <p:nvSpPr>
          <p:cNvPr id="56" name="Body Level One…"/>
          <p:cNvSpPr txBox="1">
            <a:spLocks noGrp="1"/>
          </p:cNvSpPr>
          <p:nvPr>
            <p:ph type="body" sz="quarter" idx="1"/>
          </p:nvPr>
        </p:nvSpPr>
        <p:spPr>
          <a:xfrm>
            <a:off x="311699" y="1389599"/>
            <a:ext cx="2808001" cy="31794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r>
              <a:t>Body Level One</a:t>
            </a:r>
          </a:p>
          <a:p>
            <a:pPr lvl="1"/>
            <a:r>
              <a:t>Body Level Two</a:t>
            </a:r>
          </a:p>
          <a:p>
            <a:pPr lvl="2"/>
            <a:r>
              <a:t>Body Level Three</a:t>
            </a:r>
          </a:p>
          <a:p>
            <a:pPr lvl="3"/>
            <a:r>
              <a:t>Body Level Four</a:t>
            </a:r>
          </a:p>
          <a:p>
            <a:pPr lvl="4"/>
            <a:r>
              <a:t>Body Level Five</a:t>
            </a: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MAIN_POINT">
    <p:spTree>
      <p:nvGrpSpPr>
        <p:cNvPr id="1" name=""/>
        <p:cNvGrpSpPr/>
        <p:nvPr/>
      </p:nvGrpSpPr>
      <p:grpSpPr>
        <a:xfrm>
          <a:off x="0" y="0"/>
          <a:ext cx="0" cy="0"/>
          <a:chOff x="0" y="0"/>
          <a:chExt cx="0" cy="0"/>
        </a:xfrm>
      </p:grpSpPr>
      <p:sp>
        <p:nvSpPr>
          <p:cNvPr id="64" name="Title Text"/>
          <p:cNvSpPr txBox="1">
            <a:spLocks noGrp="1"/>
          </p:cNvSpPr>
          <p:nvPr>
            <p:ph type="title"/>
          </p:nvPr>
        </p:nvSpPr>
        <p:spPr>
          <a:xfrm>
            <a:off x="490250" y="450149"/>
            <a:ext cx="6367801" cy="4090801"/>
          </a:xfrm>
          <a:prstGeom prst="rect">
            <a:avLst/>
          </a:prstGeom>
        </p:spPr>
        <p:txBody>
          <a:bodyPr anchor="ctr"/>
          <a:lstStyle>
            <a:lvl1pPr>
              <a:defRPr sz="4800"/>
            </a:lvl1p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SECTION_TITLE_AND_DESCRIPTION">
    <p:spTree>
      <p:nvGrpSpPr>
        <p:cNvPr id="1" name=""/>
        <p:cNvGrpSpPr/>
        <p:nvPr/>
      </p:nvGrpSpPr>
      <p:grpSpPr>
        <a:xfrm>
          <a:off x="0" y="0"/>
          <a:ext cx="0" cy="0"/>
          <a:chOff x="0" y="0"/>
          <a:chExt cx="0" cy="0"/>
        </a:xfrm>
      </p:grpSpPr>
      <p:sp>
        <p:nvSpPr>
          <p:cNvPr id="72" name="Google Shape;35;p9"/>
          <p:cNvSpPr/>
          <p:nvPr/>
        </p:nvSpPr>
        <p:spPr>
          <a:xfrm>
            <a:off x="4572000" y="-125"/>
            <a:ext cx="4572000" cy="5143501"/>
          </a:xfrm>
          <a:prstGeom prst="rect">
            <a:avLst/>
          </a:prstGeom>
          <a:solidFill>
            <a:srgbClr val="EEEEEE"/>
          </a:solidFill>
          <a:ln w="12700">
            <a:miter lim="400000"/>
          </a:ln>
        </p:spPr>
        <p:txBody>
          <a:bodyPr lIns="0" tIns="0" rIns="0" bIns="0" anchor="ctr"/>
          <a:lstStyle/>
          <a:p>
            <a:endParaRPr/>
          </a:p>
        </p:txBody>
      </p:sp>
      <p:sp>
        <p:nvSpPr>
          <p:cNvPr id="73" name="Title Text"/>
          <p:cNvSpPr txBox="1">
            <a:spLocks noGrp="1"/>
          </p:cNvSpPr>
          <p:nvPr>
            <p:ph type="title"/>
          </p:nvPr>
        </p:nvSpPr>
        <p:spPr>
          <a:xfrm>
            <a:off x="265500" y="1233175"/>
            <a:ext cx="4045200" cy="1482301"/>
          </a:xfrm>
          <a:prstGeom prst="rect">
            <a:avLst/>
          </a:prstGeom>
        </p:spPr>
        <p:txBody>
          <a:bodyPr anchor="b"/>
          <a:lstStyle>
            <a:lvl1pPr algn="ctr">
              <a:defRPr sz="4200"/>
            </a:lvl1pPr>
          </a:lstStyle>
          <a:p>
            <a:r>
              <a:t>Title Text</a:t>
            </a:r>
          </a:p>
        </p:txBody>
      </p:sp>
      <p:sp>
        <p:nvSpPr>
          <p:cNvPr id="74" name="Body Level One…"/>
          <p:cNvSpPr txBox="1">
            <a:spLocks noGrp="1"/>
          </p:cNvSpPr>
          <p:nvPr>
            <p:ph type="body" sz="quarter" idx="1"/>
          </p:nvPr>
        </p:nvSpPr>
        <p:spPr>
          <a:xfrm>
            <a:off x="265500" y="2803075"/>
            <a:ext cx="4045200" cy="1235101"/>
          </a:xfrm>
          <a:prstGeom prst="rect">
            <a:avLst/>
          </a:prstGeom>
        </p:spPr>
        <p:txBody>
          <a:bodyPr/>
          <a:lstStyle>
            <a:lvl1pPr marL="342900" indent="-228600" algn="ctr">
              <a:lnSpc>
                <a:spcPct val="100000"/>
              </a:lnSpc>
              <a:buClrTx/>
              <a:buSzTx/>
              <a:buFontTx/>
              <a:buNone/>
              <a:defRPr sz="2100"/>
            </a:lvl1pPr>
            <a:lvl2pPr marL="342900" indent="254000" algn="ctr">
              <a:lnSpc>
                <a:spcPct val="100000"/>
              </a:lnSpc>
              <a:buClrTx/>
              <a:buSzTx/>
              <a:buFontTx/>
              <a:buNone/>
              <a:defRPr sz="2100"/>
            </a:lvl2pPr>
            <a:lvl3pPr marL="342900" indent="711200" algn="ctr">
              <a:lnSpc>
                <a:spcPct val="100000"/>
              </a:lnSpc>
              <a:buClrTx/>
              <a:buSzTx/>
              <a:buFontTx/>
              <a:buNone/>
              <a:defRPr sz="2100"/>
            </a:lvl3pPr>
            <a:lvl4pPr marL="342900" indent="1168400" algn="ctr">
              <a:lnSpc>
                <a:spcPct val="100000"/>
              </a:lnSpc>
              <a:buClrTx/>
              <a:buSzTx/>
              <a:buFontTx/>
              <a:buNone/>
              <a:defRPr sz="2100"/>
            </a:lvl4pPr>
            <a:lvl5pPr marL="342900" indent="1625600" algn="ctr">
              <a:lnSpc>
                <a:spcPct val="100000"/>
              </a:lnSpc>
              <a:buClrTx/>
              <a:buSzTx/>
              <a:buFontTx/>
              <a:buNone/>
              <a:defRPr sz="2100"/>
            </a:lvl5pPr>
          </a:lstStyle>
          <a:p>
            <a:r>
              <a:t>Body Level One</a:t>
            </a:r>
          </a:p>
          <a:p>
            <a:pPr lvl="1"/>
            <a:r>
              <a:t>Body Level Two</a:t>
            </a:r>
          </a:p>
          <a:p>
            <a:pPr lvl="2"/>
            <a:r>
              <a:t>Body Level Three</a:t>
            </a:r>
          </a:p>
          <a:p>
            <a:pPr lvl="3"/>
            <a:r>
              <a:t>Body Level Four</a:t>
            </a:r>
          </a:p>
          <a:p>
            <a:pPr lvl="4"/>
            <a:r>
              <a:t>Body Level Five</a:t>
            </a:r>
          </a:p>
        </p:txBody>
      </p:sp>
      <p:sp>
        <p:nvSpPr>
          <p:cNvPr id="75" name="Google Shape;38;p9"/>
          <p:cNvSpPr txBox="1">
            <a:spLocks noGrp="1"/>
          </p:cNvSpPr>
          <p:nvPr>
            <p:ph type="body" sz="half" idx="13"/>
          </p:nvPr>
        </p:nvSpPr>
        <p:spPr>
          <a:xfrm>
            <a:off x="4939500" y="724074"/>
            <a:ext cx="3837000" cy="3695102"/>
          </a:xfrm>
          <a:prstGeom prst="rect">
            <a:avLst/>
          </a:prstGeom>
        </p:spPr>
        <p:txBody>
          <a:bodyPr anchor="ctr"/>
          <a:lstStyle/>
          <a:p>
            <a:endParaRP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APTION_ONLY">
    <p:spTree>
      <p:nvGrpSpPr>
        <p:cNvPr id="1" name=""/>
        <p:cNvGrpSpPr/>
        <p:nvPr/>
      </p:nvGrpSpPr>
      <p:grpSpPr>
        <a:xfrm>
          <a:off x="0" y="0"/>
          <a:ext cx="0" cy="0"/>
          <a:chOff x="0" y="0"/>
          <a:chExt cx="0" cy="0"/>
        </a:xfrm>
      </p:grpSpPr>
      <p:sp>
        <p:nvSpPr>
          <p:cNvPr id="83" name="Body Level One…"/>
          <p:cNvSpPr txBox="1">
            <a:spLocks noGrp="1"/>
          </p:cNvSpPr>
          <p:nvPr>
            <p:ph type="body" sz="quarter" idx="1"/>
          </p:nvPr>
        </p:nvSpPr>
        <p:spPr>
          <a:xfrm>
            <a:off x="311699" y="4230575"/>
            <a:ext cx="5998802" cy="605101"/>
          </a:xfrm>
          <a:prstGeom prst="rect">
            <a:avLst/>
          </a:prstGeom>
        </p:spPr>
        <p:txBody>
          <a:bodyPr anchor="ctr"/>
          <a:lstStyle>
            <a:lvl1pPr marL="228600" indent="0">
              <a:lnSpc>
                <a:spcPct val="100000"/>
              </a:lnSpc>
              <a:buClrTx/>
              <a:buSzTx/>
              <a:buFontTx/>
              <a:buNone/>
            </a:lvl1pPr>
            <a:lvl2pPr>
              <a:lnSpc>
                <a:spcPct val="100000"/>
              </a:lnSpc>
              <a:buClrTx/>
              <a:buFontTx/>
            </a:lvl2pPr>
            <a:lvl3pPr>
              <a:lnSpc>
                <a:spcPct val="100000"/>
              </a:lnSpc>
              <a:buClrTx/>
              <a:buFontTx/>
            </a:lvl3pPr>
            <a:lvl4pPr>
              <a:lnSpc>
                <a:spcPct val="100000"/>
              </a:lnSpc>
              <a:buClrTx/>
              <a:buFontTx/>
            </a:lvl4pPr>
            <a:lvl5pPr>
              <a:lnSpc>
                <a:spcPct val="100000"/>
              </a:lnSpc>
              <a:buClrTx/>
              <a:buFontTx/>
            </a:lvl5pPr>
          </a:lstStyle>
          <a:p>
            <a:r>
              <a:t>Body Level One</a:t>
            </a:r>
          </a:p>
          <a:p>
            <a:pPr lvl="1"/>
            <a:r>
              <a:t>Body Level Two</a:t>
            </a:r>
          </a:p>
          <a:p>
            <a:pPr lvl="2"/>
            <a:r>
              <a:t>Body Level Three</a:t>
            </a:r>
          </a:p>
          <a:p>
            <a:pPr lvl="3"/>
            <a:r>
              <a:t>Body Level Four</a:t>
            </a:r>
          </a:p>
          <a:p>
            <a:pPr lvl="4"/>
            <a:r>
              <a:t>Body Level Five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11699" y="445025"/>
            <a:ext cx="8520602" cy="572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p>
            <a:r>
              <a:t>Title Text</a:t>
            </a:r>
          </a:p>
        </p:txBody>
      </p:sp>
      <p:sp>
        <p:nvSpPr>
          <p:cNvPr id="3" name="Body Level One…"/>
          <p:cNvSpPr txBox="1">
            <a:spLocks noGrp="1"/>
          </p:cNvSpPr>
          <p:nvPr>
            <p:ph type="body" idx="1"/>
          </p:nvPr>
        </p:nvSpPr>
        <p:spPr>
          <a:xfrm>
            <a:off x="311699" y="1152475"/>
            <a:ext cx="8520602" cy="341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684345" y="4700819"/>
            <a:ext cx="336813" cy="318396"/>
          </a:xfrm>
          <a:prstGeom prst="rect">
            <a:avLst/>
          </a:prstGeom>
          <a:ln w="12700">
            <a:miter lim="400000"/>
          </a:ln>
        </p:spPr>
        <p:txBody>
          <a:bodyPr wrap="none" lIns="91424" tIns="91424" rIns="91424" bIns="91424" anchor="ctr">
            <a:spAutoFit/>
          </a:bodyPr>
          <a:lstStyle>
            <a:lvl1pPr algn="r">
              <a:defRPr sz="1000">
                <a:solidFill>
                  <a:srgbClr val="595959"/>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1pPr>
      <a:lvl2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2pPr>
      <a:lvl3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3pPr>
      <a:lvl4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4pPr>
      <a:lvl5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5pPr>
      <a:lvl6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6pPr>
      <a:lvl7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7pPr>
      <a:lvl8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8pPr>
      <a:lvl9pPr marL="0" marR="0" indent="0" algn="l" defTabSz="914400" rtl="0" latinLnBrk="0">
        <a:lnSpc>
          <a:spcPct val="100000"/>
        </a:lnSpc>
        <a:spcBef>
          <a:spcPts val="0"/>
        </a:spcBef>
        <a:spcAft>
          <a:spcPts val="0"/>
        </a:spcAft>
        <a:buClrTx/>
        <a:buSzTx/>
        <a:buFontTx/>
        <a:buNone/>
        <a:tabLst/>
        <a:defRPr sz="2800" b="1" i="0" u="none" strike="noStrike" cap="none" spc="0" baseline="0">
          <a:solidFill>
            <a:srgbClr val="000000"/>
          </a:solidFill>
          <a:uFillTx/>
          <a:latin typeface="Fira Sans"/>
          <a:ea typeface="Fira Sans"/>
          <a:cs typeface="Fira Sans"/>
          <a:sym typeface="Fira Sans"/>
        </a:defRPr>
      </a:lvl9pPr>
    </p:titleStyle>
    <p:bodyStyle>
      <a:lvl1pPr marL="457200" marR="0" indent="-342900"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1pPr>
      <a:lvl2pPr marL="10051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2pPr>
      <a:lvl3pPr marL="14623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3pPr>
      <a:lvl4pPr marL="19195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4pPr>
      <a:lvl5pPr marL="23767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5pPr>
      <a:lvl6pPr marL="28339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6pPr>
      <a:lvl7pPr marL="32911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7pPr>
      <a:lvl8pPr marL="37483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8pPr>
      <a:lvl9pPr marL="4205514" marR="0" indent="-408214" algn="l" defTabSz="914400" rtl="0" latinLnBrk="0">
        <a:lnSpc>
          <a:spcPct val="115000"/>
        </a:lnSpc>
        <a:spcBef>
          <a:spcPts val="0"/>
        </a:spcBef>
        <a:spcAft>
          <a:spcPts val="0"/>
        </a:spcAft>
        <a:buClr>
          <a:srgbClr val="000000"/>
        </a:buClr>
        <a:buSzPts val="1800"/>
        <a:buFont typeface="Helvetica"/>
        <a:buChar char="■"/>
        <a:tabLst/>
        <a:defRPr sz="1800" b="0" i="0" u="none" strike="noStrike" cap="none" spc="0" baseline="0">
          <a:solidFill>
            <a:srgbClr val="000000"/>
          </a:solidFill>
          <a:uFillTx/>
          <a:latin typeface="Fira Sans"/>
          <a:ea typeface="Fira Sans"/>
          <a:cs typeface="Fira Sans"/>
          <a:sym typeface="Fira Sans"/>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weaam_2870@limu.edu.ly"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oogle Shape;57;p15"/>
          <p:cNvGrpSpPr/>
          <p:nvPr/>
        </p:nvGrpSpPr>
        <p:grpSpPr>
          <a:xfrm>
            <a:off x="1215698" y="278554"/>
            <a:ext cx="6907987" cy="4688917"/>
            <a:chOff x="0" y="0"/>
            <a:chExt cx="6907987" cy="4688915"/>
          </a:xfrm>
        </p:grpSpPr>
        <p:sp>
          <p:nvSpPr>
            <p:cNvPr id="116" name="Google Shape;58;p15"/>
            <p:cNvSpPr/>
            <p:nvPr/>
          </p:nvSpPr>
          <p:spPr>
            <a:xfrm>
              <a:off x="0" y="3059439"/>
              <a:ext cx="19321" cy="19321"/>
            </a:xfrm>
            <a:prstGeom prst="rect">
              <a:avLst/>
            </a:prstGeom>
            <a:solidFill>
              <a:srgbClr val="B8E5E0"/>
            </a:solidFill>
            <a:ln w="12700" cap="flat">
              <a:noFill/>
              <a:miter lim="400000"/>
            </a:ln>
            <a:effectLst/>
          </p:spPr>
          <p:txBody>
            <a:bodyPr wrap="square" lIns="0" tIns="0" rIns="0" bIns="0" numCol="1" anchor="ctr">
              <a:noAutofit/>
            </a:bodyPr>
            <a:lstStyle/>
            <a:p>
              <a:endParaRPr/>
            </a:p>
          </p:txBody>
        </p:sp>
        <p:grpSp>
          <p:nvGrpSpPr>
            <p:cNvPr id="119" name="Google Shape;59;p15"/>
            <p:cNvGrpSpPr/>
            <p:nvPr/>
          </p:nvGrpSpPr>
          <p:grpSpPr>
            <a:xfrm>
              <a:off x="1857251" y="1994487"/>
              <a:ext cx="1" cy="21534"/>
              <a:chOff x="0" y="0"/>
              <a:chExt cx="0" cy="21533"/>
            </a:xfrm>
          </p:grpSpPr>
          <p:sp>
            <p:nvSpPr>
              <p:cNvPr id="117" name="Line"/>
              <p:cNvSpPr/>
              <p:nvPr/>
            </p:nvSpPr>
            <p:spPr>
              <a:xfrm flipV="1">
                <a:off x="-1" y="0"/>
                <a:ext cx="2" cy="21534"/>
              </a:xfrm>
              <a:prstGeom prst="line">
                <a:avLst/>
              </a:prstGeom>
              <a:noFill/>
              <a:ln w="12700" cap="flat">
                <a:noFill/>
                <a:miter lim="400000"/>
              </a:ln>
              <a:effectLst/>
            </p:spPr>
            <p:txBody>
              <a:bodyPr wrap="square" lIns="0" tIns="0" rIns="0" bIns="0" numCol="1" anchor="t">
                <a:noAutofit/>
              </a:bodyPr>
              <a:lstStyle/>
              <a:p>
                <a:endParaRPr/>
              </a:p>
            </p:txBody>
          </p:sp>
          <p:sp>
            <p:nvSpPr>
              <p:cNvPr id="118" name="Line"/>
              <p:cNvSpPr/>
              <p:nvPr/>
            </p:nvSpPr>
            <p:spPr>
              <a:xfrm flipH="1">
                <a:off x="-1" y="0"/>
                <a:ext cx="2" cy="21534"/>
              </a:xfrm>
              <a:prstGeom prst="line">
                <a:avLst/>
              </a:prstGeom>
              <a:noFill/>
              <a:ln w="12700" cap="flat">
                <a:noFill/>
                <a:miter lim="400000"/>
              </a:ln>
              <a:effectLst/>
            </p:spPr>
            <p:txBody>
              <a:bodyPr wrap="square" lIns="0" tIns="0" rIns="0" bIns="0" numCol="1" anchor="t">
                <a:noAutofit/>
              </a:bodyPr>
              <a:lstStyle/>
              <a:p>
                <a:endParaRPr/>
              </a:p>
            </p:txBody>
          </p:sp>
        </p:grpSp>
        <p:sp>
          <p:nvSpPr>
            <p:cNvPr id="120" name="Google Shape;60;p15"/>
            <p:cNvSpPr/>
            <p:nvPr/>
          </p:nvSpPr>
          <p:spPr>
            <a:xfrm flipH="1">
              <a:off x="2751141" y="1441921"/>
              <a:ext cx="4156847" cy="1738301"/>
            </a:xfrm>
            <a:custGeom>
              <a:avLst/>
              <a:gdLst/>
              <a:ahLst/>
              <a:cxnLst>
                <a:cxn ang="0">
                  <a:pos x="wd2" y="hd2"/>
                </a:cxn>
                <a:cxn ang="5400000">
                  <a:pos x="wd2" y="hd2"/>
                </a:cxn>
                <a:cxn ang="10800000">
                  <a:pos x="wd2" y="hd2"/>
                </a:cxn>
                <a:cxn ang="16200000">
                  <a:pos x="wd2" y="hd2"/>
                </a:cxn>
              </a:cxnLst>
              <a:rect l="0" t="0" r="r" b="b"/>
              <a:pathLst>
                <a:path w="21596" h="21521" extrusionOk="0">
                  <a:moveTo>
                    <a:pt x="21593" y="591"/>
                  </a:moveTo>
                  <a:cubicBezTo>
                    <a:pt x="21593" y="1277"/>
                    <a:pt x="21600" y="1915"/>
                    <a:pt x="21593" y="2553"/>
                  </a:cubicBezTo>
                  <a:cubicBezTo>
                    <a:pt x="21579" y="4073"/>
                    <a:pt x="21552" y="5617"/>
                    <a:pt x="21552" y="7162"/>
                  </a:cubicBezTo>
                  <a:cubicBezTo>
                    <a:pt x="21552" y="8805"/>
                    <a:pt x="21572" y="10472"/>
                    <a:pt x="21579" y="12114"/>
                  </a:cubicBezTo>
                  <a:cubicBezTo>
                    <a:pt x="21579" y="13144"/>
                    <a:pt x="21572" y="14174"/>
                    <a:pt x="21572" y="15203"/>
                  </a:cubicBezTo>
                  <a:lnTo>
                    <a:pt x="21572" y="16404"/>
                  </a:lnTo>
                  <a:cubicBezTo>
                    <a:pt x="21572" y="17067"/>
                    <a:pt x="21558" y="17704"/>
                    <a:pt x="21558" y="18366"/>
                  </a:cubicBezTo>
                  <a:cubicBezTo>
                    <a:pt x="21565" y="18562"/>
                    <a:pt x="21565" y="18734"/>
                    <a:pt x="21572" y="18930"/>
                  </a:cubicBezTo>
                  <a:cubicBezTo>
                    <a:pt x="21343" y="19347"/>
                    <a:pt x="21142" y="19911"/>
                    <a:pt x="20969" y="20598"/>
                  </a:cubicBezTo>
                  <a:cubicBezTo>
                    <a:pt x="20914" y="20818"/>
                    <a:pt x="20830" y="20916"/>
                    <a:pt x="20754" y="20916"/>
                  </a:cubicBezTo>
                  <a:cubicBezTo>
                    <a:pt x="20165" y="20892"/>
                    <a:pt x="19582" y="20867"/>
                    <a:pt x="18993" y="20867"/>
                  </a:cubicBezTo>
                  <a:cubicBezTo>
                    <a:pt x="18597" y="20867"/>
                    <a:pt x="18195" y="20818"/>
                    <a:pt x="17800" y="20892"/>
                  </a:cubicBezTo>
                  <a:cubicBezTo>
                    <a:pt x="17377" y="20941"/>
                    <a:pt x="16947" y="20892"/>
                    <a:pt x="16524" y="20892"/>
                  </a:cubicBezTo>
                  <a:cubicBezTo>
                    <a:pt x="16094" y="20892"/>
                    <a:pt x="15664" y="20916"/>
                    <a:pt x="15234" y="20941"/>
                  </a:cubicBezTo>
                  <a:cubicBezTo>
                    <a:pt x="14929" y="20941"/>
                    <a:pt x="14617" y="20892"/>
                    <a:pt x="14305" y="20916"/>
                  </a:cubicBezTo>
                  <a:cubicBezTo>
                    <a:pt x="13757" y="20941"/>
                    <a:pt x="13210" y="21014"/>
                    <a:pt x="12662" y="21014"/>
                  </a:cubicBezTo>
                  <a:cubicBezTo>
                    <a:pt x="12350" y="21014"/>
                    <a:pt x="12045" y="20965"/>
                    <a:pt x="11733" y="20916"/>
                  </a:cubicBezTo>
                  <a:lnTo>
                    <a:pt x="11525" y="20916"/>
                  </a:lnTo>
                  <a:cubicBezTo>
                    <a:pt x="11219" y="20965"/>
                    <a:pt x="10907" y="21014"/>
                    <a:pt x="10602" y="21014"/>
                  </a:cubicBezTo>
                  <a:cubicBezTo>
                    <a:pt x="10207" y="21039"/>
                    <a:pt x="9819" y="21063"/>
                    <a:pt x="9424" y="21063"/>
                  </a:cubicBezTo>
                  <a:cubicBezTo>
                    <a:pt x="9340" y="21063"/>
                    <a:pt x="9250" y="21088"/>
                    <a:pt x="9167" y="21088"/>
                  </a:cubicBezTo>
                  <a:lnTo>
                    <a:pt x="6608" y="21136"/>
                  </a:lnTo>
                  <a:cubicBezTo>
                    <a:pt x="6047" y="21136"/>
                    <a:pt x="5478" y="21136"/>
                    <a:pt x="4909" y="21161"/>
                  </a:cubicBezTo>
                  <a:cubicBezTo>
                    <a:pt x="4271" y="21186"/>
                    <a:pt x="3634" y="21235"/>
                    <a:pt x="3002" y="21259"/>
                  </a:cubicBezTo>
                  <a:cubicBezTo>
                    <a:pt x="2191" y="21308"/>
                    <a:pt x="1380" y="21358"/>
                    <a:pt x="569" y="21406"/>
                  </a:cubicBezTo>
                  <a:cubicBezTo>
                    <a:pt x="471" y="21406"/>
                    <a:pt x="381" y="21455"/>
                    <a:pt x="284" y="21505"/>
                  </a:cubicBezTo>
                  <a:cubicBezTo>
                    <a:pt x="132" y="21578"/>
                    <a:pt x="62" y="21406"/>
                    <a:pt x="48" y="20842"/>
                  </a:cubicBezTo>
                  <a:cubicBezTo>
                    <a:pt x="7" y="19102"/>
                    <a:pt x="0" y="17361"/>
                    <a:pt x="21" y="15620"/>
                  </a:cubicBezTo>
                  <a:cubicBezTo>
                    <a:pt x="42" y="14223"/>
                    <a:pt x="0" y="12801"/>
                    <a:pt x="0" y="11403"/>
                  </a:cubicBezTo>
                  <a:cubicBezTo>
                    <a:pt x="0" y="10374"/>
                    <a:pt x="14" y="9344"/>
                    <a:pt x="28" y="8314"/>
                  </a:cubicBezTo>
                  <a:cubicBezTo>
                    <a:pt x="28" y="7848"/>
                    <a:pt x="35" y="7382"/>
                    <a:pt x="35" y="6916"/>
                  </a:cubicBezTo>
                  <a:cubicBezTo>
                    <a:pt x="35" y="6009"/>
                    <a:pt x="69" y="5102"/>
                    <a:pt x="35" y="4220"/>
                  </a:cubicBezTo>
                  <a:cubicBezTo>
                    <a:pt x="0" y="3337"/>
                    <a:pt x="83" y="2920"/>
                    <a:pt x="263" y="2430"/>
                  </a:cubicBezTo>
                  <a:cubicBezTo>
                    <a:pt x="485" y="1817"/>
                    <a:pt x="686" y="1130"/>
                    <a:pt x="881" y="420"/>
                  </a:cubicBezTo>
                  <a:cubicBezTo>
                    <a:pt x="943" y="125"/>
                    <a:pt x="1040" y="-22"/>
                    <a:pt x="1137" y="2"/>
                  </a:cubicBezTo>
                  <a:cubicBezTo>
                    <a:pt x="1782" y="51"/>
                    <a:pt x="2420" y="51"/>
                    <a:pt x="3065" y="76"/>
                  </a:cubicBezTo>
                  <a:cubicBezTo>
                    <a:pt x="3522" y="76"/>
                    <a:pt x="3973" y="27"/>
                    <a:pt x="4431" y="27"/>
                  </a:cubicBezTo>
                  <a:cubicBezTo>
                    <a:pt x="4826" y="27"/>
                    <a:pt x="5228" y="76"/>
                    <a:pt x="5624" y="76"/>
                  </a:cubicBezTo>
                  <a:cubicBezTo>
                    <a:pt x="5832" y="76"/>
                    <a:pt x="6040" y="27"/>
                    <a:pt x="6248" y="27"/>
                  </a:cubicBezTo>
                  <a:cubicBezTo>
                    <a:pt x="6373" y="27"/>
                    <a:pt x="6497" y="101"/>
                    <a:pt x="6622" y="101"/>
                  </a:cubicBezTo>
                  <a:lnTo>
                    <a:pt x="7288" y="101"/>
                  </a:lnTo>
                  <a:cubicBezTo>
                    <a:pt x="7607" y="101"/>
                    <a:pt x="7933" y="101"/>
                    <a:pt x="8252" y="125"/>
                  </a:cubicBezTo>
                  <a:cubicBezTo>
                    <a:pt x="9042" y="150"/>
                    <a:pt x="9833" y="198"/>
                    <a:pt x="10623" y="223"/>
                  </a:cubicBezTo>
                  <a:cubicBezTo>
                    <a:pt x="11518" y="248"/>
                    <a:pt x="12412" y="272"/>
                    <a:pt x="13307" y="272"/>
                  </a:cubicBezTo>
                  <a:cubicBezTo>
                    <a:pt x="13473" y="272"/>
                    <a:pt x="13633" y="223"/>
                    <a:pt x="13799" y="223"/>
                  </a:cubicBezTo>
                  <a:cubicBezTo>
                    <a:pt x="13965" y="223"/>
                    <a:pt x="14125" y="297"/>
                    <a:pt x="14291" y="297"/>
                  </a:cubicBezTo>
                  <a:cubicBezTo>
                    <a:pt x="14999" y="297"/>
                    <a:pt x="15706" y="297"/>
                    <a:pt x="16413" y="297"/>
                  </a:cubicBezTo>
                  <a:cubicBezTo>
                    <a:pt x="16885" y="321"/>
                    <a:pt x="17356" y="395"/>
                    <a:pt x="17835" y="395"/>
                  </a:cubicBezTo>
                  <a:cubicBezTo>
                    <a:pt x="18487" y="420"/>
                    <a:pt x="19131" y="395"/>
                    <a:pt x="19783" y="395"/>
                  </a:cubicBezTo>
                  <a:cubicBezTo>
                    <a:pt x="20158" y="395"/>
                    <a:pt x="20525" y="420"/>
                    <a:pt x="20900" y="444"/>
                  </a:cubicBezTo>
                  <a:cubicBezTo>
                    <a:pt x="21052" y="444"/>
                    <a:pt x="21205" y="395"/>
                    <a:pt x="21350" y="444"/>
                  </a:cubicBezTo>
                  <a:cubicBezTo>
                    <a:pt x="21434" y="468"/>
                    <a:pt x="21517" y="517"/>
                    <a:pt x="21593" y="591"/>
                  </a:cubicBezTo>
                  <a:close/>
                  <a:moveTo>
                    <a:pt x="1179" y="640"/>
                  </a:moveTo>
                  <a:cubicBezTo>
                    <a:pt x="1165" y="836"/>
                    <a:pt x="1158" y="1032"/>
                    <a:pt x="1151" y="1204"/>
                  </a:cubicBezTo>
                  <a:cubicBezTo>
                    <a:pt x="1137" y="2356"/>
                    <a:pt x="1116" y="3484"/>
                    <a:pt x="1109" y="4636"/>
                  </a:cubicBezTo>
                  <a:cubicBezTo>
                    <a:pt x="1096" y="7113"/>
                    <a:pt x="1089" y="9565"/>
                    <a:pt x="1075" y="12041"/>
                  </a:cubicBezTo>
                  <a:cubicBezTo>
                    <a:pt x="1061" y="14002"/>
                    <a:pt x="1026" y="15939"/>
                    <a:pt x="1005" y="17900"/>
                  </a:cubicBezTo>
                  <a:cubicBezTo>
                    <a:pt x="998" y="18366"/>
                    <a:pt x="1012" y="18464"/>
                    <a:pt x="1144" y="18464"/>
                  </a:cubicBezTo>
                  <a:cubicBezTo>
                    <a:pt x="1595" y="18464"/>
                    <a:pt x="2052" y="18489"/>
                    <a:pt x="2503" y="18489"/>
                  </a:cubicBezTo>
                  <a:cubicBezTo>
                    <a:pt x="3120" y="18489"/>
                    <a:pt x="3744" y="18489"/>
                    <a:pt x="4361" y="18464"/>
                  </a:cubicBezTo>
                  <a:cubicBezTo>
                    <a:pt x="4639" y="18464"/>
                    <a:pt x="4916" y="18440"/>
                    <a:pt x="5194" y="18440"/>
                  </a:cubicBezTo>
                  <a:cubicBezTo>
                    <a:pt x="5617" y="18440"/>
                    <a:pt x="6040" y="18415"/>
                    <a:pt x="6463" y="18415"/>
                  </a:cubicBezTo>
                  <a:cubicBezTo>
                    <a:pt x="6858" y="18415"/>
                    <a:pt x="7260" y="18464"/>
                    <a:pt x="7655" y="18440"/>
                  </a:cubicBezTo>
                  <a:cubicBezTo>
                    <a:pt x="8342" y="18440"/>
                    <a:pt x="9028" y="18415"/>
                    <a:pt x="9715" y="18390"/>
                  </a:cubicBezTo>
                  <a:cubicBezTo>
                    <a:pt x="10193" y="18390"/>
                    <a:pt x="10665" y="18415"/>
                    <a:pt x="11136" y="18440"/>
                  </a:cubicBezTo>
                  <a:cubicBezTo>
                    <a:pt x="11823" y="18440"/>
                    <a:pt x="12516" y="18464"/>
                    <a:pt x="13203" y="18464"/>
                  </a:cubicBezTo>
                  <a:lnTo>
                    <a:pt x="13959" y="18464"/>
                  </a:lnTo>
                  <a:cubicBezTo>
                    <a:pt x="14083" y="18464"/>
                    <a:pt x="14208" y="18440"/>
                    <a:pt x="14333" y="18440"/>
                  </a:cubicBezTo>
                  <a:cubicBezTo>
                    <a:pt x="14527" y="18440"/>
                    <a:pt x="14714" y="18464"/>
                    <a:pt x="14902" y="18464"/>
                  </a:cubicBezTo>
                  <a:lnTo>
                    <a:pt x="19859" y="18464"/>
                  </a:lnTo>
                  <a:cubicBezTo>
                    <a:pt x="20185" y="18464"/>
                    <a:pt x="20504" y="18489"/>
                    <a:pt x="20823" y="18489"/>
                  </a:cubicBezTo>
                  <a:cubicBezTo>
                    <a:pt x="20955" y="18489"/>
                    <a:pt x="21080" y="18513"/>
                    <a:pt x="21205" y="18489"/>
                  </a:cubicBezTo>
                  <a:cubicBezTo>
                    <a:pt x="21357" y="18464"/>
                    <a:pt x="21385" y="18342"/>
                    <a:pt x="21392" y="17802"/>
                  </a:cubicBezTo>
                  <a:cubicBezTo>
                    <a:pt x="21399" y="17434"/>
                    <a:pt x="21399" y="17067"/>
                    <a:pt x="21406" y="16674"/>
                  </a:cubicBezTo>
                  <a:cubicBezTo>
                    <a:pt x="21406" y="15669"/>
                    <a:pt x="21406" y="14664"/>
                    <a:pt x="21413" y="13634"/>
                  </a:cubicBezTo>
                  <a:cubicBezTo>
                    <a:pt x="21420" y="12972"/>
                    <a:pt x="21434" y="12285"/>
                    <a:pt x="21441" y="11599"/>
                  </a:cubicBezTo>
                  <a:cubicBezTo>
                    <a:pt x="21441" y="10913"/>
                    <a:pt x="21427" y="10300"/>
                    <a:pt x="21420" y="9662"/>
                  </a:cubicBezTo>
                  <a:cubicBezTo>
                    <a:pt x="21413" y="9025"/>
                    <a:pt x="21399" y="8339"/>
                    <a:pt x="21392" y="7701"/>
                  </a:cubicBezTo>
                  <a:cubicBezTo>
                    <a:pt x="21378" y="7260"/>
                    <a:pt x="21378" y="6819"/>
                    <a:pt x="21378" y="6402"/>
                  </a:cubicBezTo>
                  <a:cubicBezTo>
                    <a:pt x="21399" y="4980"/>
                    <a:pt x="21441" y="3557"/>
                    <a:pt x="21461" y="2136"/>
                  </a:cubicBezTo>
                  <a:cubicBezTo>
                    <a:pt x="21468" y="1817"/>
                    <a:pt x="21441" y="1498"/>
                    <a:pt x="21392" y="1204"/>
                  </a:cubicBezTo>
                  <a:cubicBezTo>
                    <a:pt x="21371" y="1081"/>
                    <a:pt x="21260" y="1130"/>
                    <a:pt x="21184" y="1106"/>
                  </a:cubicBezTo>
                  <a:lnTo>
                    <a:pt x="21073" y="1106"/>
                  </a:lnTo>
                  <a:lnTo>
                    <a:pt x="19388" y="958"/>
                  </a:lnTo>
                  <a:lnTo>
                    <a:pt x="19277" y="958"/>
                  </a:lnTo>
                  <a:cubicBezTo>
                    <a:pt x="18625" y="958"/>
                    <a:pt x="17973" y="958"/>
                    <a:pt x="17329" y="934"/>
                  </a:cubicBezTo>
                  <a:cubicBezTo>
                    <a:pt x="16684" y="910"/>
                    <a:pt x="16025" y="836"/>
                    <a:pt x="15380" y="811"/>
                  </a:cubicBezTo>
                  <a:cubicBezTo>
                    <a:pt x="14673" y="787"/>
                    <a:pt x="13965" y="787"/>
                    <a:pt x="13258" y="763"/>
                  </a:cubicBezTo>
                  <a:cubicBezTo>
                    <a:pt x="13015" y="763"/>
                    <a:pt x="12766" y="738"/>
                    <a:pt x="12523" y="738"/>
                  </a:cubicBezTo>
                  <a:cubicBezTo>
                    <a:pt x="12128" y="738"/>
                    <a:pt x="11740" y="787"/>
                    <a:pt x="11344" y="763"/>
                  </a:cubicBezTo>
                  <a:cubicBezTo>
                    <a:pt x="10838" y="763"/>
                    <a:pt x="10325" y="714"/>
                    <a:pt x="9812" y="689"/>
                  </a:cubicBezTo>
                  <a:cubicBezTo>
                    <a:pt x="9084" y="664"/>
                    <a:pt x="8349" y="664"/>
                    <a:pt x="7614" y="640"/>
                  </a:cubicBezTo>
                  <a:cubicBezTo>
                    <a:pt x="7156" y="640"/>
                    <a:pt x="6691" y="591"/>
                    <a:pt x="6227" y="591"/>
                  </a:cubicBezTo>
                  <a:cubicBezTo>
                    <a:pt x="5846" y="591"/>
                    <a:pt x="5457" y="542"/>
                    <a:pt x="5076" y="567"/>
                  </a:cubicBezTo>
                  <a:cubicBezTo>
                    <a:pt x="4584" y="591"/>
                    <a:pt x="4091" y="664"/>
                    <a:pt x="3599" y="664"/>
                  </a:cubicBezTo>
                  <a:cubicBezTo>
                    <a:pt x="3037" y="664"/>
                    <a:pt x="2475" y="615"/>
                    <a:pt x="1914" y="615"/>
                  </a:cubicBezTo>
                  <a:cubicBezTo>
                    <a:pt x="1678" y="567"/>
                    <a:pt x="1442" y="615"/>
                    <a:pt x="1179" y="640"/>
                  </a:cubicBezTo>
                  <a:close/>
                  <a:moveTo>
                    <a:pt x="894" y="13120"/>
                  </a:moveTo>
                  <a:cubicBezTo>
                    <a:pt x="839" y="13364"/>
                    <a:pt x="797" y="13536"/>
                    <a:pt x="756" y="13708"/>
                  </a:cubicBezTo>
                  <a:cubicBezTo>
                    <a:pt x="596" y="14345"/>
                    <a:pt x="444" y="15007"/>
                    <a:pt x="277" y="15620"/>
                  </a:cubicBezTo>
                  <a:cubicBezTo>
                    <a:pt x="159" y="16061"/>
                    <a:pt x="187" y="16552"/>
                    <a:pt x="201" y="17214"/>
                  </a:cubicBezTo>
                  <a:cubicBezTo>
                    <a:pt x="409" y="16404"/>
                    <a:pt x="582" y="15694"/>
                    <a:pt x="770" y="15007"/>
                  </a:cubicBezTo>
                  <a:cubicBezTo>
                    <a:pt x="915" y="14493"/>
                    <a:pt x="936" y="13904"/>
                    <a:pt x="894" y="13120"/>
                  </a:cubicBezTo>
                  <a:close/>
                  <a:moveTo>
                    <a:pt x="201" y="8388"/>
                  </a:moveTo>
                  <a:cubicBezTo>
                    <a:pt x="437" y="7529"/>
                    <a:pt x="652" y="6769"/>
                    <a:pt x="860" y="6009"/>
                  </a:cubicBezTo>
                  <a:cubicBezTo>
                    <a:pt x="957" y="5617"/>
                    <a:pt x="929" y="5151"/>
                    <a:pt x="908" y="4539"/>
                  </a:cubicBezTo>
                  <a:cubicBezTo>
                    <a:pt x="707" y="5249"/>
                    <a:pt x="534" y="5912"/>
                    <a:pt x="347" y="6475"/>
                  </a:cubicBezTo>
                  <a:cubicBezTo>
                    <a:pt x="173" y="6990"/>
                    <a:pt x="187" y="7603"/>
                    <a:pt x="201" y="8412"/>
                  </a:cubicBezTo>
                  <a:close/>
                  <a:moveTo>
                    <a:pt x="908" y="11403"/>
                  </a:moveTo>
                  <a:cubicBezTo>
                    <a:pt x="686" y="12163"/>
                    <a:pt x="471" y="12874"/>
                    <a:pt x="277" y="13610"/>
                  </a:cubicBezTo>
                  <a:cubicBezTo>
                    <a:pt x="159" y="14076"/>
                    <a:pt x="152" y="14640"/>
                    <a:pt x="201" y="15253"/>
                  </a:cubicBezTo>
                  <a:cubicBezTo>
                    <a:pt x="395" y="14517"/>
                    <a:pt x="575" y="13830"/>
                    <a:pt x="763" y="13144"/>
                  </a:cubicBezTo>
                  <a:cubicBezTo>
                    <a:pt x="894" y="12703"/>
                    <a:pt x="950" y="12041"/>
                    <a:pt x="908" y="11403"/>
                  </a:cubicBezTo>
                  <a:close/>
                  <a:moveTo>
                    <a:pt x="187" y="10153"/>
                  </a:moveTo>
                  <a:cubicBezTo>
                    <a:pt x="388" y="9442"/>
                    <a:pt x="562" y="8780"/>
                    <a:pt x="756" y="8167"/>
                  </a:cubicBezTo>
                  <a:cubicBezTo>
                    <a:pt x="908" y="7750"/>
                    <a:pt x="957" y="7015"/>
                    <a:pt x="881" y="6402"/>
                  </a:cubicBezTo>
                  <a:cubicBezTo>
                    <a:pt x="680" y="7137"/>
                    <a:pt x="492" y="7873"/>
                    <a:pt x="291" y="8535"/>
                  </a:cubicBezTo>
                  <a:cubicBezTo>
                    <a:pt x="166" y="8976"/>
                    <a:pt x="139" y="9466"/>
                    <a:pt x="187" y="10153"/>
                  </a:cubicBezTo>
                  <a:close/>
                  <a:moveTo>
                    <a:pt x="173" y="11747"/>
                  </a:moveTo>
                  <a:cubicBezTo>
                    <a:pt x="319" y="11281"/>
                    <a:pt x="465" y="10839"/>
                    <a:pt x="603" y="10398"/>
                  </a:cubicBezTo>
                  <a:cubicBezTo>
                    <a:pt x="693" y="10104"/>
                    <a:pt x="770" y="9809"/>
                    <a:pt x="853" y="9491"/>
                  </a:cubicBezTo>
                  <a:cubicBezTo>
                    <a:pt x="950" y="9123"/>
                    <a:pt x="971" y="8559"/>
                    <a:pt x="894" y="8118"/>
                  </a:cubicBezTo>
                  <a:cubicBezTo>
                    <a:pt x="680" y="8902"/>
                    <a:pt x="471" y="9638"/>
                    <a:pt x="263" y="10398"/>
                  </a:cubicBezTo>
                  <a:cubicBezTo>
                    <a:pt x="159" y="10741"/>
                    <a:pt x="125" y="11281"/>
                    <a:pt x="173" y="11747"/>
                  </a:cubicBezTo>
                  <a:close/>
                  <a:moveTo>
                    <a:pt x="215" y="6377"/>
                  </a:moveTo>
                  <a:cubicBezTo>
                    <a:pt x="437" y="5617"/>
                    <a:pt x="659" y="4906"/>
                    <a:pt x="874" y="4170"/>
                  </a:cubicBezTo>
                  <a:cubicBezTo>
                    <a:pt x="901" y="4073"/>
                    <a:pt x="915" y="3950"/>
                    <a:pt x="922" y="3827"/>
                  </a:cubicBezTo>
                  <a:cubicBezTo>
                    <a:pt x="936" y="3484"/>
                    <a:pt x="936" y="3141"/>
                    <a:pt x="943" y="2650"/>
                  </a:cubicBezTo>
                  <a:cubicBezTo>
                    <a:pt x="686" y="3582"/>
                    <a:pt x="458" y="4416"/>
                    <a:pt x="222" y="5249"/>
                  </a:cubicBezTo>
                  <a:cubicBezTo>
                    <a:pt x="208" y="5347"/>
                    <a:pt x="194" y="5446"/>
                    <a:pt x="194" y="5568"/>
                  </a:cubicBezTo>
                  <a:cubicBezTo>
                    <a:pt x="201" y="5837"/>
                    <a:pt x="208" y="6107"/>
                    <a:pt x="215" y="6377"/>
                  </a:cubicBezTo>
                  <a:close/>
                  <a:moveTo>
                    <a:pt x="208" y="18759"/>
                  </a:moveTo>
                  <a:cubicBezTo>
                    <a:pt x="222" y="18759"/>
                    <a:pt x="243" y="18759"/>
                    <a:pt x="249" y="18734"/>
                  </a:cubicBezTo>
                  <a:cubicBezTo>
                    <a:pt x="437" y="18047"/>
                    <a:pt x="645" y="17410"/>
                    <a:pt x="818" y="16650"/>
                  </a:cubicBezTo>
                  <a:cubicBezTo>
                    <a:pt x="901" y="16233"/>
                    <a:pt x="915" y="15718"/>
                    <a:pt x="853" y="15253"/>
                  </a:cubicBezTo>
                  <a:cubicBezTo>
                    <a:pt x="672" y="15963"/>
                    <a:pt x="506" y="16650"/>
                    <a:pt x="333" y="17287"/>
                  </a:cubicBezTo>
                  <a:cubicBezTo>
                    <a:pt x="215" y="17704"/>
                    <a:pt x="139" y="18121"/>
                    <a:pt x="208" y="18759"/>
                  </a:cubicBezTo>
                  <a:close/>
                  <a:moveTo>
                    <a:pt x="201" y="4734"/>
                  </a:moveTo>
                  <a:cubicBezTo>
                    <a:pt x="430" y="3974"/>
                    <a:pt x="624" y="3263"/>
                    <a:pt x="825" y="2601"/>
                  </a:cubicBezTo>
                  <a:cubicBezTo>
                    <a:pt x="957" y="2209"/>
                    <a:pt x="964" y="1768"/>
                    <a:pt x="922" y="1204"/>
                  </a:cubicBezTo>
                  <a:cubicBezTo>
                    <a:pt x="839" y="1474"/>
                    <a:pt x="756" y="1768"/>
                    <a:pt x="672" y="2062"/>
                  </a:cubicBezTo>
                  <a:cubicBezTo>
                    <a:pt x="541" y="2528"/>
                    <a:pt x="395" y="2969"/>
                    <a:pt x="257" y="3435"/>
                  </a:cubicBezTo>
                  <a:cubicBezTo>
                    <a:pt x="243" y="3484"/>
                    <a:pt x="229" y="3582"/>
                    <a:pt x="229" y="3656"/>
                  </a:cubicBezTo>
                  <a:cubicBezTo>
                    <a:pt x="222" y="3974"/>
                    <a:pt x="215" y="4317"/>
                    <a:pt x="201" y="4734"/>
                  </a:cubicBezTo>
                  <a:close/>
                  <a:moveTo>
                    <a:pt x="201" y="13315"/>
                  </a:moveTo>
                  <a:cubicBezTo>
                    <a:pt x="229" y="13267"/>
                    <a:pt x="257" y="13193"/>
                    <a:pt x="284" y="13120"/>
                  </a:cubicBezTo>
                  <a:cubicBezTo>
                    <a:pt x="471" y="12457"/>
                    <a:pt x="645" y="11771"/>
                    <a:pt x="832" y="11109"/>
                  </a:cubicBezTo>
                  <a:cubicBezTo>
                    <a:pt x="929" y="10766"/>
                    <a:pt x="929" y="10374"/>
                    <a:pt x="908" y="9859"/>
                  </a:cubicBezTo>
                  <a:cubicBezTo>
                    <a:pt x="756" y="10349"/>
                    <a:pt x="624" y="10717"/>
                    <a:pt x="506" y="11158"/>
                  </a:cubicBezTo>
                  <a:cubicBezTo>
                    <a:pt x="388" y="11599"/>
                    <a:pt x="284" y="12090"/>
                    <a:pt x="173" y="12580"/>
                  </a:cubicBezTo>
                  <a:cubicBezTo>
                    <a:pt x="180" y="12801"/>
                    <a:pt x="194" y="13046"/>
                    <a:pt x="201" y="13315"/>
                  </a:cubicBezTo>
                  <a:close/>
                  <a:moveTo>
                    <a:pt x="229" y="20279"/>
                  </a:moveTo>
                  <a:lnTo>
                    <a:pt x="825" y="18636"/>
                  </a:lnTo>
                  <a:lnTo>
                    <a:pt x="825" y="17214"/>
                  </a:lnTo>
                  <a:cubicBezTo>
                    <a:pt x="652" y="17852"/>
                    <a:pt x="506" y="18440"/>
                    <a:pt x="340" y="18955"/>
                  </a:cubicBezTo>
                  <a:cubicBezTo>
                    <a:pt x="222" y="19347"/>
                    <a:pt x="166" y="19715"/>
                    <a:pt x="229" y="20279"/>
                  </a:cubicBezTo>
                  <a:close/>
                  <a:moveTo>
                    <a:pt x="11102" y="18906"/>
                  </a:moveTo>
                  <a:cubicBezTo>
                    <a:pt x="10970" y="18906"/>
                    <a:pt x="10859" y="18881"/>
                    <a:pt x="10748" y="18906"/>
                  </a:cubicBezTo>
                  <a:cubicBezTo>
                    <a:pt x="10720" y="18906"/>
                    <a:pt x="10699" y="18955"/>
                    <a:pt x="10686" y="19028"/>
                  </a:cubicBezTo>
                  <a:cubicBezTo>
                    <a:pt x="10595" y="19543"/>
                    <a:pt x="10512" y="20058"/>
                    <a:pt x="10415" y="20646"/>
                  </a:cubicBezTo>
                  <a:lnTo>
                    <a:pt x="10734" y="20671"/>
                  </a:lnTo>
                  <a:close/>
                  <a:moveTo>
                    <a:pt x="2406" y="19003"/>
                  </a:moveTo>
                  <a:cubicBezTo>
                    <a:pt x="2240" y="18906"/>
                    <a:pt x="2108" y="18955"/>
                    <a:pt x="2011" y="19494"/>
                  </a:cubicBezTo>
                  <a:cubicBezTo>
                    <a:pt x="1948" y="19837"/>
                    <a:pt x="1858" y="20156"/>
                    <a:pt x="1782" y="20499"/>
                  </a:cubicBezTo>
                  <a:cubicBezTo>
                    <a:pt x="1747" y="20671"/>
                    <a:pt x="1720" y="20842"/>
                    <a:pt x="1692" y="21014"/>
                  </a:cubicBezTo>
                  <a:cubicBezTo>
                    <a:pt x="1845" y="20916"/>
                    <a:pt x="1983" y="20989"/>
                    <a:pt x="2046" y="20769"/>
                  </a:cubicBezTo>
                  <a:cubicBezTo>
                    <a:pt x="2198" y="20279"/>
                    <a:pt x="2351" y="19763"/>
                    <a:pt x="2413" y="19003"/>
                  </a:cubicBezTo>
                  <a:close/>
                  <a:moveTo>
                    <a:pt x="5707" y="20818"/>
                  </a:moveTo>
                  <a:cubicBezTo>
                    <a:pt x="5838" y="20720"/>
                    <a:pt x="5963" y="20941"/>
                    <a:pt x="6040" y="20598"/>
                  </a:cubicBezTo>
                  <a:cubicBezTo>
                    <a:pt x="6171" y="20082"/>
                    <a:pt x="6275" y="19494"/>
                    <a:pt x="6359" y="18881"/>
                  </a:cubicBezTo>
                  <a:cubicBezTo>
                    <a:pt x="6199" y="18856"/>
                    <a:pt x="6047" y="18709"/>
                    <a:pt x="5956" y="19298"/>
                  </a:cubicBezTo>
                  <a:cubicBezTo>
                    <a:pt x="5887" y="19763"/>
                    <a:pt x="5804" y="20229"/>
                    <a:pt x="5714" y="20818"/>
                  </a:cubicBezTo>
                  <a:close/>
                  <a:moveTo>
                    <a:pt x="4528" y="19077"/>
                  </a:moveTo>
                  <a:lnTo>
                    <a:pt x="4507" y="18906"/>
                  </a:lnTo>
                  <a:cubicBezTo>
                    <a:pt x="4403" y="18979"/>
                    <a:pt x="4278" y="18906"/>
                    <a:pt x="4209" y="19102"/>
                  </a:cubicBezTo>
                  <a:cubicBezTo>
                    <a:pt x="4057" y="19519"/>
                    <a:pt x="4001" y="20180"/>
                    <a:pt x="3925" y="20745"/>
                  </a:cubicBezTo>
                  <a:cubicBezTo>
                    <a:pt x="4167" y="21014"/>
                    <a:pt x="4292" y="20622"/>
                    <a:pt x="4389" y="19985"/>
                  </a:cubicBezTo>
                  <a:cubicBezTo>
                    <a:pt x="4438" y="19666"/>
                    <a:pt x="4486" y="19372"/>
                    <a:pt x="4535" y="19077"/>
                  </a:cubicBezTo>
                  <a:close/>
                  <a:moveTo>
                    <a:pt x="5880" y="18881"/>
                  </a:moveTo>
                  <a:cubicBezTo>
                    <a:pt x="5832" y="18906"/>
                    <a:pt x="5790" y="18906"/>
                    <a:pt x="5741" y="18881"/>
                  </a:cubicBezTo>
                  <a:cubicBezTo>
                    <a:pt x="5582" y="18783"/>
                    <a:pt x="5499" y="19102"/>
                    <a:pt x="5429" y="19494"/>
                  </a:cubicBezTo>
                  <a:cubicBezTo>
                    <a:pt x="5367" y="19911"/>
                    <a:pt x="5325" y="20328"/>
                    <a:pt x="5270" y="20745"/>
                  </a:cubicBezTo>
                  <a:cubicBezTo>
                    <a:pt x="5298" y="20745"/>
                    <a:pt x="5325" y="20769"/>
                    <a:pt x="5353" y="20793"/>
                  </a:cubicBezTo>
                  <a:cubicBezTo>
                    <a:pt x="5478" y="20916"/>
                    <a:pt x="5610" y="20695"/>
                    <a:pt x="5658" y="20254"/>
                  </a:cubicBezTo>
                  <a:cubicBezTo>
                    <a:pt x="5728" y="19837"/>
                    <a:pt x="5797" y="19396"/>
                    <a:pt x="5887" y="18881"/>
                  </a:cubicBezTo>
                  <a:close/>
                  <a:moveTo>
                    <a:pt x="2607" y="20867"/>
                  </a:moveTo>
                  <a:cubicBezTo>
                    <a:pt x="2760" y="20867"/>
                    <a:pt x="2892" y="21014"/>
                    <a:pt x="2982" y="20622"/>
                  </a:cubicBezTo>
                  <a:cubicBezTo>
                    <a:pt x="3099" y="20156"/>
                    <a:pt x="3190" y="19616"/>
                    <a:pt x="3245" y="19028"/>
                  </a:cubicBezTo>
                  <a:cubicBezTo>
                    <a:pt x="3127" y="18881"/>
                    <a:pt x="3023" y="18881"/>
                    <a:pt x="2954" y="19150"/>
                  </a:cubicBezTo>
                  <a:cubicBezTo>
                    <a:pt x="2836" y="19666"/>
                    <a:pt x="2739" y="20229"/>
                    <a:pt x="2614" y="20867"/>
                  </a:cubicBezTo>
                  <a:close/>
                  <a:moveTo>
                    <a:pt x="14603" y="20475"/>
                  </a:moveTo>
                  <a:cubicBezTo>
                    <a:pt x="14860" y="20745"/>
                    <a:pt x="15019" y="20450"/>
                    <a:pt x="15130" y="19739"/>
                  </a:cubicBezTo>
                  <a:cubicBezTo>
                    <a:pt x="15172" y="19469"/>
                    <a:pt x="15207" y="19200"/>
                    <a:pt x="15241" y="18930"/>
                  </a:cubicBezTo>
                  <a:cubicBezTo>
                    <a:pt x="14874" y="18636"/>
                    <a:pt x="14777" y="19666"/>
                    <a:pt x="14603" y="20475"/>
                  </a:cubicBezTo>
                  <a:close/>
                  <a:moveTo>
                    <a:pt x="4722" y="18906"/>
                  </a:moveTo>
                  <a:lnTo>
                    <a:pt x="4403" y="20745"/>
                  </a:lnTo>
                  <a:lnTo>
                    <a:pt x="4431" y="20867"/>
                  </a:lnTo>
                  <a:cubicBezTo>
                    <a:pt x="4528" y="20818"/>
                    <a:pt x="4653" y="20842"/>
                    <a:pt x="4701" y="20646"/>
                  </a:cubicBezTo>
                  <a:cubicBezTo>
                    <a:pt x="4826" y="20107"/>
                    <a:pt x="4930" y="19519"/>
                    <a:pt x="5027" y="18930"/>
                  </a:cubicBezTo>
                  <a:close/>
                  <a:moveTo>
                    <a:pt x="10575" y="18807"/>
                  </a:moveTo>
                  <a:cubicBezTo>
                    <a:pt x="10436" y="18856"/>
                    <a:pt x="10318" y="18807"/>
                    <a:pt x="10263" y="18979"/>
                  </a:cubicBezTo>
                  <a:cubicBezTo>
                    <a:pt x="10124" y="19420"/>
                    <a:pt x="10027" y="20009"/>
                    <a:pt x="9985" y="20671"/>
                  </a:cubicBezTo>
                  <a:cubicBezTo>
                    <a:pt x="10110" y="20671"/>
                    <a:pt x="10235" y="20793"/>
                    <a:pt x="10304" y="20401"/>
                  </a:cubicBezTo>
                  <a:cubicBezTo>
                    <a:pt x="10394" y="19935"/>
                    <a:pt x="10464" y="19420"/>
                    <a:pt x="10568" y="18807"/>
                  </a:cubicBezTo>
                  <a:close/>
                  <a:moveTo>
                    <a:pt x="11705" y="18930"/>
                  </a:moveTo>
                  <a:lnTo>
                    <a:pt x="11372" y="20598"/>
                  </a:lnTo>
                  <a:cubicBezTo>
                    <a:pt x="11497" y="20573"/>
                    <a:pt x="11580" y="20523"/>
                    <a:pt x="11670" y="20548"/>
                  </a:cubicBezTo>
                  <a:cubicBezTo>
                    <a:pt x="11726" y="20548"/>
                    <a:pt x="11781" y="20450"/>
                    <a:pt x="11802" y="20254"/>
                  </a:cubicBezTo>
                  <a:cubicBezTo>
                    <a:pt x="11878" y="19837"/>
                    <a:pt x="11948" y="19420"/>
                    <a:pt x="12024" y="18955"/>
                  </a:cubicBezTo>
                  <a:close/>
                  <a:moveTo>
                    <a:pt x="12523" y="18906"/>
                  </a:moveTo>
                  <a:cubicBezTo>
                    <a:pt x="12398" y="18955"/>
                    <a:pt x="12280" y="18759"/>
                    <a:pt x="12183" y="19077"/>
                  </a:cubicBezTo>
                  <a:cubicBezTo>
                    <a:pt x="12065" y="19494"/>
                    <a:pt x="11975" y="20009"/>
                    <a:pt x="11920" y="20548"/>
                  </a:cubicBezTo>
                  <a:cubicBezTo>
                    <a:pt x="12086" y="20695"/>
                    <a:pt x="12218" y="20720"/>
                    <a:pt x="12308" y="20156"/>
                  </a:cubicBezTo>
                  <a:cubicBezTo>
                    <a:pt x="12371" y="19763"/>
                    <a:pt x="12440" y="19396"/>
                    <a:pt x="12523" y="18906"/>
                  </a:cubicBezTo>
                  <a:close/>
                  <a:moveTo>
                    <a:pt x="9458" y="20646"/>
                  </a:moveTo>
                  <a:cubicBezTo>
                    <a:pt x="9541" y="20671"/>
                    <a:pt x="9625" y="20671"/>
                    <a:pt x="9701" y="20646"/>
                  </a:cubicBezTo>
                  <a:cubicBezTo>
                    <a:pt x="9756" y="20622"/>
                    <a:pt x="9805" y="20548"/>
                    <a:pt x="9839" y="20401"/>
                  </a:cubicBezTo>
                  <a:cubicBezTo>
                    <a:pt x="9937" y="19935"/>
                    <a:pt x="10013" y="19445"/>
                    <a:pt x="10117" y="18856"/>
                  </a:cubicBezTo>
                  <a:cubicBezTo>
                    <a:pt x="9992" y="18906"/>
                    <a:pt x="9888" y="18660"/>
                    <a:pt x="9812" y="19003"/>
                  </a:cubicBezTo>
                  <a:cubicBezTo>
                    <a:pt x="9694" y="19519"/>
                    <a:pt x="9590" y="20033"/>
                    <a:pt x="9458" y="20646"/>
                  </a:cubicBezTo>
                  <a:close/>
                  <a:moveTo>
                    <a:pt x="16212" y="18979"/>
                  </a:moveTo>
                  <a:cubicBezTo>
                    <a:pt x="16025" y="18709"/>
                    <a:pt x="15810" y="19003"/>
                    <a:pt x="15727" y="19666"/>
                  </a:cubicBezTo>
                  <a:cubicBezTo>
                    <a:pt x="15685" y="19911"/>
                    <a:pt x="15637" y="20180"/>
                    <a:pt x="15581" y="20499"/>
                  </a:cubicBezTo>
                  <a:cubicBezTo>
                    <a:pt x="15664" y="20523"/>
                    <a:pt x="15748" y="20548"/>
                    <a:pt x="15831" y="20548"/>
                  </a:cubicBezTo>
                  <a:cubicBezTo>
                    <a:pt x="15872" y="20548"/>
                    <a:pt x="15914" y="20475"/>
                    <a:pt x="15942" y="20376"/>
                  </a:cubicBezTo>
                  <a:cubicBezTo>
                    <a:pt x="16032" y="19935"/>
                    <a:pt x="16122" y="19469"/>
                    <a:pt x="16212" y="19003"/>
                  </a:cubicBezTo>
                  <a:close/>
                  <a:moveTo>
                    <a:pt x="867" y="20793"/>
                  </a:moveTo>
                  <a:cubicBezTo>
                    <a:pt x="867" y="20842"/>
                    <a:pt x="867" y="20892"/>
                    <a:pt x="874" y="20916"/>
                  </a:cubicBezTo>
                  <a:cubicBezTo>
                    <a:pt x="957" y="20916"/>
                    <a:pt x="1075" y="21039"/>
                    <a:pt x="1123" y="20867"/>
                  </a:cubicBezTo>
                  <a:cubicBezTo>
                    <a:pt x="1290" y="20328"/>
                    <a:pt x="1435" y="19666"/>
                    <a:pt x="1602" y="18979"/>
                  </a:cubicBezTo>
                  <a:cubicBezTo>
                    <a:pt x="1463" y="18955"/>
                    <a:pt x="1366" y="18906"/>
                    <a:pt x="1283" y="19225"/>
                  </a:cubicBezTo>
                  <a:cubicBezTo>
                    <a:pt x="1151" y="19763"/>
                    <a:pt x="1005" y="20254"/>
                    <a:pt x="867" y="20793"/>
                  </a:cubicBezTo>
                  <a:close/>
                  <a:moveTo>
                    <a:pt x="7461" y="20573"/>
                  </a:moveTo>
                  <a:cubicBezTo>
                    <a:pt x="7627" y="20769"/>
                    <a:pt x="7690" y="20793"/>
                    <a:pt x="7725" y="20622"/>
                  </a:cubicBezTo>
                  <a:cubicBezTo>
                    <a:pt x="7829" y="20082"/>
                    <a:pt x="7926" y="19543"/>
                    <a:pt x="8030" y="18955"/>
                  </a:cubicBezTo>
                  <a:cubicBezTo>
                    <a:pt x="7912" y="18832"/>
                    <a:pt x="7815" y="18709"/>
                    <a:pt x="7738" y="18979"/>
                  </a:cubicBezTo>
                  <a:cubicBezTo>
                    <a:pt x="7621" y="19445"/>
                    <a:pt x="7558" y="20033"/>
                    <a:pt x="7461" y="20573"/>
                  </a:cubicBezTo>
                  <a:close/>
                  <a:moveTo>
                    <a:pt x="9042" y="20695"/>
                  </a:moveTo>
                  <a:cubicBezTo>
                    <a:pt x="9146" y="20695"/>
                    <a:pt x="9264" y="20892"/>
                    <a:pt x="9333" y="20598"/>
                  </a:cubicBezTo>
                  <a:cubicBezTo>
                    <a:pt x="9444" y="20058"/>
                    <a:pt x="9541" y="19494"/>
                    <a:pt x="9645" y="18906"/>
                  </a:cubicBezTo>
                  <a:cubicBezTo>
                    <a:pt x="9417" y="18807"/>
                    <a:pt x="9410" y="18807"/>
                    <a:pt x="9292" y="19322"/>
                  </a:cubicBezTo>
                  <a:cubicBezTo>
                    <a:pt x="9215" y="19641"/>
                    <a:pt x="9146" y="19960"/>
                    <a:pt x="9077" y="20303"/>
                  </a:cubicBezTo>
                  <a:cubicBezTo>
                    <a:pt x="9056" y="20426"/>
                    <a:pt x="9049" y="20548"/>
                    <a:pt x="9042" y="20695"/>
                  </a:cubicBezTo>
                  <a:close/>
                  <a:moveTo>
                    <a:pt x="15130" y="20401"/>
                  </a:moveTo>
                  <a:lnTo>
                    <a:pt x="15165" y="20598"/>
                  </a:lnTo>
                  <a:cubicBezTo>
                    <a:pt x="15255" y="20548"/>
                    <a:pt x="15380" y="20573"/>
                    <a:pt x="15436" y="20376"/>
                  </a:cubicBezTo>
                  <a:cubicBezTo>
                    <a:pt x="15546" y="19935"/>
                    <a:pt x="15643" y="19469"/>
                    <a:pt x="15727" y="18955"/>
                  </a:cubicBezTo>
                  <a:lnTo>
                    <a:pt x="15706" y="18832"/>
                  </a:lnTo>
                  <a:cubicBezTo>
                    <a:pt x="15602" y="18906"/>
                    <a:pt x="15477" y="18856"/>
                    <a:pt x="15408" y="19053"/>
                  </a:cubicBezTo>
                  <a:cubicBezTo>
                    <a:pt x="15304" y="19469"/>
                    <a:pt x="15214" y="19935"/>
                    <a:pt x="15130" y="20401"/>
                  </a:cubicBezTo>
                  <a:close/>
                  <a:moveTo>
                    <a:pt x="1130" y="19150"/>
                  </a:moveTo>
                  <a:cubicBezTo>
                    <a:pt x="1033" y="19003"/>
                    <a:pt x="915" y="19102"/>
                    <a:pt x="839" y="19372"/>
                  </a:cubicBezTo>
                  <a:cubicBezTo>
                    <a:pt x="742" y="19690"/>
                    <a:pt x="624" y="19960"/>
                    <a:pt x="520" y="20254"/>
                  </a:cubicBezTo>
                  <a:cubicBezTo>
                    <a:pt x="458" y="20426"/>
                    <a:pt x="409" y="20646"/>
                    <a:pt x="388" y="20916"/>
                  </a:cubicBezTo>
                  <a:cubicBezTo>
                    <a:pt x="541" y="21063"/>
                    <a:pt x="707" y="20867"/>
                    <a:pt x="804" y="20401"/>
                  </a:cubicBezTo>
                  <a:cubicBezTo>
                    <a:pt x="908" y="19960"/>
                    <a:pt x="1019" y="19568"/>
                    <a:pt x="1130" y="19150"/>
                  </a:cubicBezTo>
                  <a:close/>
                  <a:moveTo>
                    <a:pt x="10928" y="20499"/>
                  </a:moveTo>
                  <a:lnTo>
                    <a:pt x="10949" y="20646"/>
                  </a:lnTo>
                  <a:cubicBezTo>
                    <a:pt x="11039" y="20646"/>
                    <a:pt x="11157" y="20793"/>
                    <a:pt x="11226" y="20523"/>
                  </a:cubicBezTo>
                  <a:cubicBezTo>
                    <a:pt x="11344" y="20009"/>
                    <a:pt x="11448" y="19469"/>
                    <a:pt x="11545" y="18930"/>
                  </a:cubicBezTo>
                  <a:cubicBezTo>
                    <a:pt x="11324" y="18832"/>
                    <a:pt x="11303" y="18807"/>
                    <a:pt x="11226" y="19126"/>
                  </a:cubicBezTo>
                  <a:cubicBezTo>
                    <a:pt x="11122" y="19568"/>
                    <a:pt x="11025" y="20033"/>
                    <a:pt x="10928" y="20499"/>
                  </a:cubicBezTo>
                  <a:close/>
                  <a:moveTo>
                    <a:pt x="7052" y="20598"/>
                  </a:moveTo>
                  <a:lnTo>
                    <a:pt x="7087" y="20769"/>
                  </a:lnTo>
                  <a:cubicBezTo>
                    <a:pt x="7163" y="20720"/>
                    <a:pt x="7267" y="20745"/>
                    <a:pt x="7309" y="20573"/>
                  </a:cubicBezTo>
                  <a:cubicBezTo>
                    <a:pt x="7413" y="20033"/>
                    <a:pt x="7510" y="19494"/>
                    <a:pt x="7600" y="18906"/>
                  </a:cubicBezTo>
                  <a:cubicBezTo>
                    <a:pt x="7468" y="18881"/>
                    <a:pt x="7350" y="18685"/>
                    <a:pt x="7274" y="19053"/>
                  </a:cubicBezTo>
                  <a:cubicBezTo>
                    <a:pt x="7191" y="19568"/>
                    <a:pt x="7114" y="20082"/>
                    <a:pt x="7045" y="20622"/>
                  </a:cubicBezTo>
                  <a:close/>
                  <a:moveTo>
                    <a:pt x="4057" y="18979"/>
                  </a:moveTo>
                  <a:cubicBezTo>
                    <a:pt x="3828" y="18930"/>
                    <a:pt x="3786" y="18930"/>
                    <a:pt x="3717" y="19298"/>
                  </a:cubicBezTo>
                  <a:cubicBezTo>
                    <a:pt x="3626" y="19739"/>
                    <a:pt x="3571" y="20229"/>
                    <a:pt x="3495" y="20720"/>
                  </a:cubicBezTo>
                  <a:cubicBezTo>
                    <a:pt x="3731" y="20867"/>
                    <a:pt x="3744" y="20842"/>
                    <a:pt x="3855" y="20229"/>
                  </a:cubicBezTo>
                  <a:cubicBezTo>
                    <a:pt x="3918" y="19862"/>
                    <a:pt x="3980" y="19445"/>
                    <a:pt x="4057" y="19003"/>
                  </a:cubicBezTo>
                  <a:close/>
                  <a:moveTo>
                    <a:pt x="14735" y="18955"/>
                  </a:moveTo>
                  <a:cubicBezTo>
                    <a:pt x="14499" y="18856"/>
                    <a:pt x="14479" y="18832"/>
                    <a:pt x="14402" y="19150"/>
                  </a:cubicBezTo>
                  <a:cubicBezTo>
                    <a:pt x="14312" y="19568"/>
                    <a:pt x="14236" y="20009"/>
                    <a:pt x="14153" y="20426"/>
                  </a:cubicBezTo>
                  <a:cubicBezTo>
                    <a:pt x="14416" y="20769"/>
                    <a:pt x="14534" y="20303"/>
                    <a:pt x="14631" y="19641"/>
                  </a:cubicBezTo>
                  <a:cubicBezTo>
                    <a:pt x="14666" y="19420"/>
                    <a:pt x="14701" y="19200"/>
                    <a:pt x="14735" y="18979"/>
                  </a:cubicBezTo>
                  <a:close/>
                  <a:moveTo>
                    <a:pt x="6782" y="18906"/>
                  </a:moveTo>
                  <a:cubicBezTo>
                    <a:pt x="6608" y="18734"/>
                    <a:pt x="6504" y="18832"/>
                    <a:pt x="6435" y="19298"/>
                  </a:cubicBezTo>
                  <a:cubicBezTo>
                    <a:pt x="6393" y="19592"/>
                    <a:pt x="6331" y="19837"/>
                    <a:pt x="6275" y="20132"/>
                  </a:cubicBezTo>
                  <a:cubicBezTo>
                    <a:pt x="6248" y="20279"/>
                    <a:pt x="6227" y="20450"/>
                    <a:pt x="6192" y="20671"/>
                  </a:cubicBezTo>
                  <a:cubicBezTo>
                    <a:pt x="6310" y="20745"/>
                    <a:pt x="6407" y="20892"/>
                    <a:pt x="6470" y="20548"/>
                  </a:cubicBezTo>
                  <a:cubicBezTo>
                    <a:pt x="6574" y="20058"/>
                    <a:pt x="6671" y="19519"/>
                    <a:pt x="6782" y="18906"/>
                  </a:cubicBezTo>
                  <a:close/>
                  <a:moveTo>
                    <a:pt x="13716" y="20523"/>
                  </a:moveTo>
                  <a:cubicBezTo>
                    <a:pt x="13827" y="20622"/>
                    <a:pt x="13938" y="20671"/>
                    <a:pt x="14000" y="20450"/>
                  </a:cubicBezTo>
                  <a:cubicBezTo>
                    <a:pt x="14118" y="19911"/>
                    <a:pt x="14229" y="19347"/>
                    <a:pt x="14333" y="18783"/>
                  </a:cubicBezTo>
                  <a:cubicBezTo>
                    <a:pt x="14201" y="18856"/>
                    <a:pt x="14083" y="18807"/>
                    <a:pt x="14028" y="18979"/>
                  </a:cubicBezTo>
                  <a:cubicBezTo>
                    <a:pt x="13889" y="19420"/>
                    <a:pt x="13785" y="19935"/>
                    <a:pt x="13709" y="20523"/>
                  </a:cubicBezTo>
                  <a:close/>
                  <a:moveTo>
                    <a:pt x="12641" y="20622"/>
                  </a:moveTo>
                  <a:lnTo>
                    <a:pt x="12953" y="18906"/>
                  </a:lnTo>
                  <a:cubicBezTo>
                    <a:pt x="12842" y="18832"/>
                    <a:pt x="12738" y="18807"/>
                    <a:pt x="12676" y="19053"/>
                  </a:cubicBezTo>
                  <a:cubicBezTo>
                    <a:pt x="12544" y="19494"/>
                    <a:pt x="12447" y="20009"/>
                    <a:pt x="12377" y="20573"/>
                  </a:cubicBezTo>
                  <a:close/>
                  <a:moveTo>
                    <a:pt x="12828" y="20475"/>
                  </a:moveTo>
                  <a:lnTo>
                    <a:pt x="12849" y="20622"/>
                  </a:lnTo>
                  <a:cubicBezTo>
                    <a:pt x="12932" y="20573"/>
                    <a:pt x="13043" y="20646"/>
                    <a:pt x="13092" y="20475"/>
                  </a:cubicBezTo>
                  <a:cubicBezTo>
                    <a:pt x="13216" y="20033"/>
                    <a:pt x="13321" y="19494"/>
                    <a:pt x="13383" y="18881"/>
                  </a:cubicBezTo>
                  <a:cubicBezTo>
                    <a:pt x="13321" y="18856"/>
                    <a:pt x="13258" y="18856"/>
                    <a:pt x="13196" y="18881"/>
                  </a:cubicBezTo>
                  <a:cubicBezTo>
                    <a:pt x="13140" y="18930"/>
                    <a:pt x="13085" y="19053"/>
                    <a:pt x="13043" y="19200"/>
                  </a:cubicBezTo>
                  <a:cubicBezTo>
                    <a:pt x="12960" y="19592"/>
                    <a:pt x="12898" y="20033"/>
                    <a:pt x="12828" y="20475"/>
                  </a:cubicBezTo>
                  <a:close/>
                  <a:moveTo>
                    <a:pt x="13563" y="18930"/>
                  </a:moveTo>
                  <a:cubicBezTo>
                    <a:pt x="13445" y="19420"/>
                    <a:pt x="13348" y="19960"/>
                    <a:pt x="13265" y="20523"/>
                  </a:cubicBezTo>
                  <a:cubicBezTo>
                    <a:pt x="13390" y="20622"/>
                    <a:pt x="13494" y="20745"/>
                    <a:pt x="13570" y="20401"/>
                  </a:cubicBezTo>
                  <a:cubicBezTo>
                    <a:pt x="13667" y="19960"/>
                    <a:pt x="13751" y="19469"/>
                    <a:pt x="13848" y="18955"/>
                  </a:cubicBezTo>
                  <a:close/>
                  <a:moveTo>
                    <a:pt x="8446" y="18783"/>
                  </a:moveTo>
                  <a:cubicBezTo>
                    <a:pt x="8328" y="18881"/>
                    <a:pt x="8231" y="18881"/>
                    <a:pt x="8189" y="19053"/>
                  </a:cubicBezTo>
                  <a:cubicBezTo>
                    <a:pt x="8050" y="19543"/>
                    <a:pt x="7947" y="20132"/>
                    <a:pt x="7884" y="20769"/>
                  </a:cubicBezTo>
                  <a:cubicBezTo>
                    <a:pt x="7988" y="20646"/>
                    <a:pt x="8092" y="20941"/>
                    <a:pt x="8155" y="20548"/>
                  </a:cubicBezTo>
                  <a:cubicBezTo>
                    <a:pt x="8245" y="20009"/>
                    <a:pt x="8335" y="19445"/>
                    <a:pt x="8453" y="18759"/>
                  </a:cubicBezTo>
                  <a:close/>
                  <a:moveTo>
                    <a:pt x="6594" y="20745"/>
                  </a:moveTo>
                  <a:cubicBezTo>
                    <a:pt x="6733" y="20745"/>
                    <a:pt x="6830" y="20916"/>
                    <a:pt x="6886" y="20573"/>
                  </a:cubicBezTo>
                  <a:cubicBezTo>
                    <a:pt x="6976" y="20058"/>
                    <a:pt x="7059" y="19543"/>
                    <a:pt x="7163" y="18856"/>
                  </a:cubicBezTo>
                  <a:cubicBezTo>
                    <a:pt x="7045" y="18930"/>
                    <a:pt x="6941" y="18856"/>
                    <a:pt x="6913" y="19003"/>
                  </a:cubicBezTo>
                  <a:cubicBezTo>
                    <a:pt x="6802" y="19568"/>
                    <a:pt x="6698" y="20132"/>
                    <a:pt x="6601" y="20745"/>
                  </a:cubicBezTo>
                  <a:close/>
                  <a:moveTo>
                    <a:pt x="20075" y="20328"/>
                  </a:moveTo>
                  <a:cubicBezTo>
                    <a:pt x="20276" y="20573"/>
                    <a:pt x="20407" y="20450"/>
                    <a:pt x="20497" y="19935"/>
                  </a:cubicBezTo>
                  <a:cubicBezTo>
                    <a:pt x="20546" y="19666"/>
                    <a:pt x="20594" y="19396"/>
                    <a:pt x="20657" y="19053"/>
                  </a:cubicBezTo>
                  <a:cubicBezTo>
                    <a:pt x="20553" y="19053"/>
                    <a:pt x="20470" y="19028"/>
                    <a:pt x="20380" y="19053"/>
                  </a:cubicBezTo>
                  <a:cubicBezTo>
                    <a:pt x="20352" y="19053"/>
                    <a:pt x="20324" y="19102"/>
                    <a:pt x="20303" y="19175"/>
                  </a:cubicBezTo>
                  <a:cubicBezTo>
                    <a:pt x="20234" y="19519"/>
                    <a:pt x="20165" y="19886"/>
                    <a:pt x="20081" y="20303"/>
                  </a:cubicBezTo>
                  <a:close/>
                  <a:moveTo>
                    <a:pt x="1942" y="19126"/>
                  </a:moveTo>
                  <a:cubicBezTo>
                    <a:pt x="1942" y="19077"/>
                    <a:pt x="1935" y="19028"/>
                    <a:pt x="1928" y="18955"/>
                  </a:cubicBezTo>
                  <a:cubicBezTo>
                    <a:pt x="1865" y="19003"/>
                    <a:pt x="1782" y="18955"/>
                    <a:pt x="1740" y="19102"/>
                  </a:cubicBezTo>
                  <a:cubicBezTo>
                    <a:pt x="1588" y="19666"/>
                    <a:pt x="1449" y="20254"/>
                    <a:pt x="1290" y="20892"/>
                  </a:cubicBezTo>
                  <a:cubicBezTo>
                    <a:pt x="1435" y="20965"/>
                    <a:pt x="1539" y="20989"/>
                    <a:pt x="1622" y="20622"/>
                  </a:cubicBezTo>
                  <a:cubicBezTo>
                    <a:pt x="1733" y="20107"/>
                    <a:pt x="1845" y="19616"/>
                    <a:pt x="1948" y="19102"/>
                  </a:cubicBezTo>
                  <a:close/>
                  <a:moveTo>
                    <a:pt x="16524" y="20401"/>
                  </a:moveTo>
                  <a:cubicBezTo>
                    <a:pt x="16684" y="20573"/>
                    <a:pt x="16739" y="20622"/>
                    <a:pt x="16774" y="20401"/>
                  </a:cubicBezTo>
                  <a:cubicBezTo>
                    <a:pt x="16878" y="19935"/>
                    <a:pt x="16961" y="19420"/>
                    <a:pt x="17065" y="18881"/>
                  </a:cubicBezTo>
                  <a:cubicBezTo>
                    <a:pt x="16940" y="18832"/>
                    <a:pt x="16843" y="18759"/>
                    <a:pt x="16767" y="19028"/>
                  </a:cubicBezTo>
                  <a:cubicBezTo>
                    <a:pt x="16663" y="19420"/>
                    <a:pt x="16587" y="19886"/>
                    <a:pt x="16531" y="20401"/>
                  </a:cubicBezTo>
                  <a:close/>
                  <a:moveTo>
                    <a:pt x="5416" y="18906"/>
                  </a:moveTo>
                  <a:cubicBezTo>
                    <a:pt x="5284" y="18930"/>
                    <a:pt x="5187" y="18759"/>
                    <a:pt x="5124" y="19126"/>
                  </a:cubicBezTo>
                  <a:cubicBezTo>
                    <a:pt x="5034" y="19666"/>
                    <a:pt x="4951" y="20180"/>
                    <a:pt x="4861" y="20720"/>
                  </a:cubicBezTo>
                  <a:cubicBezTo>
                    <a:pt x="5006" y="20892"/>
                    <a:pt x="5097" y="20769"/>
                    <a:pt x="5159" y="20352"/>
                  </a:cubicBezTo>
                  <a:cubicBezTo>
                    <a:pt x="5242" y="19886"/>
                    <a:pt x="5325" y="19445"/>
                    <a:pt x="5423" y="18881"/>
                  </a:cubicBezTo>
                  <a:close/>
                  <a:moveTo>
                    <a:pt x="2808" y="19126"/>
                  </a:moveTo>
                  <a:lnTo>
                    <a:pt x="2781" y="18979"/>
                  </a:lnTo>
                  <a:cubicBezTo>
                    <a:pt x="2711" y="19028"/>
                    <a:pt x="2621" y="18979"/>
                    <a:pt x="2579" y="19150"/>
                  </a:cubicBezTo>
                  <a:cubicBezTo>
                    <a:pt x="2455" y="19666"/>
                    <a:pt x="2344" y="20229"/>
                    <a:pt x="2219" y="20818"/>
                  </a:cubicBezTo>
                  <a:cubicBezTo>
                    <a:pt x="2427" y="20916"/>
                    <a:pt x="2434" y="20941"/>
                    <a:pt x="2482" y="20720"/>
                  </a:cubicBezTo>
                  <a:cubicBezTo>
                    <a:pt x="2600" y="20180"/>
                    <a:pt x="2704" y="19641"/>
                    <a:pt x="2815" y="19102"/>
                  </a:cubicBezTo>
                  <a:close/>
                  <a:moveTo>
                    <a:pt x="18313" y="20523"/>
                  </a:moveTo>
                  <a:cubicBezTo>
                    <a:pt x="18362" y="20229"/>
                    <a:pt x="18410" y="19985"/>
                    <a:pt x="18452" y="19715"/>
                  </a:cubicBezTo>
                  <a:cubicBezTo>
                    <a:pt x="18500" y="19469"/>
                    <a:pt x="18577" y="19322"/>
                    <a:pt x="18584" y="18979"/>
                  </a:cubicBezTo>
                  <a:cubicBezTo>
                    <a:pt x="18459" y="18807"/>
                    <a:pt x="18313" y="18979"/>
                    <a:pt x="18251" y="19396"/>
                  </a:cubicBezTo>
                  <a:cubicBezTo>
                    <a:pt x="18209" y="19616"/>
                    <a:pt x="18154" y="19813"/>
                    <a:pt x="18105" y="20009"/>
                  </a:cubicBezTo>
                  <a:cubicBezTo>
                    <a:pt x="18084" y="20156"/>
                    <a:pt x="18070" y="20303"/>
                    <a:pt x="18057" y="20450"/>
                  </a:cubicBezTo>
                  <a:cubicBezTo>
                    <a:pt x="18119" y="20475"/>
                    <a:pt x="18175" y="20499"/>
                    <a:pt x="18223" y="20523"/>
                  </a:cubicBezTo>
                  <a:cubicBezTo>
                    <a:pt x="18258" y="20499"/>
                    <a:pt x="18285" y="20499"/>
                    <a:pt x="18320" y="20499"/>
                  </a:cubicBezTo>
                  <a:close/>
                  <a:moveTo>
                    <a:pt x="16628" y="18979"/>
                  </a:moveTo>
                  <a:cubicBezTo>
                    <a:pt x="16372" y="18856"/>
                    <a:pt x="16240" y="19273"/>
                    <a:pt x="16094" y="20622"/>
                  </a:cubicBezTo>
                  <a:cubicBezTo>
                    <a:pt x="16191" y="20523"/>
                    <a:pt x="16302" y="20548"/>
                    <a:pt x="16351" y="20376"/>
                  </a:cubicBezTo>
                  <a:cubicBezTo>
                    <a:pt x="16455" y="19935"/>
                    <a:pt x="16545" y="19469"/>
                    <a:pt x="16628" y="18979"/>
                  </a:cubicBezTo>
                  <a:close/>
                  <a:moveTo>
                    <a:pt x="8633" y="20769"/>
                  </a:moveTo>
                  <a:cubicBezTo>
                    <a:pt x="8737" y="20695"/>
                    <a:pt x="8820" y="20720"/>
                    <a:pt x="8855" y="20598"/>
                  </a:cubicBezTo>
                  <a:cubicBezTo>
                    <a:pt x="8987" y="20082"/>
                    <a:pt x="9091" y="19519"/>
                    <a:pt x="9209" y="18955"/>
                  </a:cubicBezTo>
                  <a:cubicBezTo>
                    <a:pt x="9021" y="18734"/>
                    <a:pt x="8924" y="19077"/>
                    <a:pt x="8848" y="19494"/>
                  </a:cubicBezTo>
                  <a:cubicBezTo>
                    <a:pt x="8792" y="19862"/>
                    <a:pt x="8730" y="20205"/>
                    <a:pt x="8640" y="20745"/>
                  </a:cubicBezTo>
                  <a:close/>
                  <a:moveTo>
                    <a:pt x="3113" y="20793"/>
                  </a:moveTo>
                  <a:cubicBezTo>
                    <a:pt x="3204" y="20842"/>
                    <a:pt x="3266" y="20916"/>
                    <a:pt x="3321" y="20695"/>
                  </a:cubicBezTo>
                  <a:cubicBezTo>
                    <a:pt x="3446" y="20180"/>
                    <a:pt x="3536" y="19616"/>
                    <a:pt x="3606" y="19028"/>
                  </a:cubicBezTo>
                  <a:cubicBezTo>
                    <a:pt x="3502" y="18856"/>
                    <a:pt x="3377" y="19028"/>
                    <a:pt x="3335" y="19396"/>
                  </a:cubicBezTo>
                  <a:cubicBezTo>
                    <a:pt x="3259" y="19837"/>
                    <a:pt x="3197" y="20279"/>
                    <a:pt x="3113" y="20769"/>
                  </a:cubicBezTo>
                  <a:close/>
                  <a:moveTo>
                    <a:pt x="18896" y="20303"/>
                  </a:moveTo>
                  <a:lnTo>
                    <a:pt x="18910" y="20475"/>
                  </a:lnTo>
                  <a:cubicBezTo>
                    <a:pt x="19000" y="20426"/>
                    <a:pt x="19118" y="20475"/>
                    <a:pt x="19173" y="20279"/>
                  </a:cubicBezTo>
                  <a:cubicBezTo>
                    <a:pt x="19270" y="19886"/>
                    <a:pt x="19353" y="19469"/>
                    <a:pt x="19430" y="19003"/>
                  </a:cubicBezTo>
                  <a:cubicBezTo>
                    <a:pt x="19131" y="19003"/>
                    <a:pt x="19131" y="19003"/>
                    <a:pt x="19000" y="19763"/>
                  </a:cubicBezTo>
                  <a:cubicBezTo>
                    <a:pt x="18972" y="19935"/>
                    <a:pt x="18937" y="20107"/>
                    <a:pt x="18903" y="20279"/>
                  </a:cubicBezTo>
                  <a:close/>
                  <a:moveTo>
                    <a:pt x="8273" y="20695"/>
                  </a:moveTo>
                  <a:cubicBezTo>
                    <a:pt x="8376" y="20695"/>
                    <a:pt x="8467" y="20793"/>
                    <a:pt x="8529" y="20475"/>
                  </a:cubicBezTo>
                  <a:lnTo>
                    <a:pt x="8813" y="18930"/>
                  </a:lnTo>
                  <a:cubicBezTo>
                    <a:pt x="8695" y="18734"/>
                    <a:pt x="8564" y="18930"/>
                    <a:pt x="8508" y="19347"/>
                  </a:cubicBezTo>
                  <a:close/>
                  <a:moveTo>
                    <a:pt x="18466" y="20475"/>
                  </a:moveTo>
                  <a:cubicBezTo>
                    <a:pt x="18715" y="20499"/>
                    <a:pt x="18847" y="20107"/>
                    <a:pt x="18965" y="19003"/>
                  </a:cubicBezTo>
                  <a:lnTo>
                    <a:pt x="18757" y="19003"/>
                  </a:lnTo>
                  <a:close/>
                  <a:moveTo>
                    <a:pt x="17661" y="20475"/>
                  </a:moveTo>
                  <a:cubicBezTo>
                    <a:pt x="17772" y="20499"/>
                    <a:pt x="17855" y="20598"/>
                    <a:pt x="17918" y="20303"/>
                  </a:cubicBezTo>
                  <a:lnTo>
                    <a:pt x="18188" y="19003"/>
                  </a:lnTo>
                  <a:cubicBezTo>
                    <a:pt x="18036" y="18832"/>
                    <a:pt x="17918" y="18930"/>
                    <a:pt x="17842" y="19445"/>
                  </a:cubicBezTo>
                  <a:cubicBezTo>
                    <a:pt x="17793" y="19739"/>
                    <a:pt x="17738" y="20033"/>
                    <a:pt x="17661" y="20450"/>
                  </a:cubicBezTo>
                  <a:close/>
                  <a:moveTo>
                    <a:pt x="20172" y="19102"/>
                  </a:moveTo>
                  <a:cubicBezTo>
                    <a:pt x="19950" y="18930"/>
                    <a:pt x="19755" y="19494"/>
                    <a:pt x="19686" y="20475"/>
                  </a:cubicBezTo>
                  <a:cubicBezTo>
                    <a:pt x="19783" y="20401"/>
                    <a:pt x="19894" y="20573"/>
                    <a:pt x="19964" y="20180"/>
                  </a:cubicBezTo>
                  <a:cubicBezTo>
                    <a:pt x="20033" y="19788"/>
                    <a:pt x="20095" y="19469"/>
                    <a:pt x="20172" y="19077"/>
                  </a:cubicBezTo>
                  <a:close/>
                  <a:moveTo>
                    <a:pt x="20588" y="20450"/>
                  </a:moveTo>
                  <a:cubicBezTo>
                    <a:pt x="20657" y="20450"/>
                    <a:pt x="20712" y="20499"/>
                    <a:pt x="20733" y="20426"/>
                  </a:cubicBezTo>
                  <a:cubicBezTo>
                    <a:pt x="20872" y="20033"/>
                    <a:pt x="20997" y="19641"/>
                    <a:pt x="21142" y="19200"/>
                  </a:cubicBezTo>
                  <a:cubicBezTo>
                    <a:pt x="20809" y="18955"/>
                    <a:pt x="20761" y="19028"/>
                    <a:pt x="20588" y="20426"/>
                  </a:cubicBezTo>
                  <a:close/>
                  <a:moveTo>
                    <a:pt x="17800" y="18881"/>
                  </a:moveTo>
                  <a:cubicBezTo>
                    <a:pt x="17717" y="18930"/>
                    <a:pt x="17648" y="18881"/>
                    <a:pt x="17606" y="19003"/>
                  </a:cubicBezTo>
                  <a:cubicBezTo>
                    <a:pt x="17467" y="19347"/>
                    <a:pt x="17363" y="19862"/>
                    <a:pt x="17315" y="20450"/>
                  </a:cubicBezTo>
                  <a:lnTo>
                    <a:pt x="17509" y="20450"/>
                  </a:lnTo>
                  <a:close/>
                  <a:moveTo>
                    <a:pt x="16919" y="20450"/>
                  </a:moveTo>
                  <a:cubicBezTo>
                    <a:pt x="17023" y="20475"/>
                    <a:pt x="17100" y="20646"/>
                    <a:pt x="17162" y="20352"/>
                  </a:cubicBezTo>
                  <a:cubicBezTo>
                    <a:pt x="17245" y="19886"/>
                    <a:pt x="17335" y="19445"/>
                    <a:pt x="17419" y="18930"/>
                  </a:cubicBezTo>
                  <a:cubicBezTo>
                    <a:pt x="17315" y="18807"/>
                    <a:pt x="17197" y="18955"/>
                    <a:pt x="17141" y="19322"/>
                  </a:cubicBezTo>
                  <a:cubicBezTo>
                    <a:pt x="17086" y="19666"/>
                    <a:pt x="17010" y="19985"/>
                    <a:pt x="16926" y="20426"/>
                  </a:cubicBezTo>
                  <a:close/>
                  <a:moveTo>
                    <a:pt x="19769" y="19053"/>
                  </a:moveTo>
                  <a:cubicBezTo>
                    <a:pt x="19561" y="18955"/>
                    <a:pt x="19409" y="19494"/>
                    <a:pt x="19367" y="20401"/>
                  </a:cubicBezTo>
                  <a:cubicBezTo>
                    <a:pt x="19499" y="20426"/>
                    <a:pt x="19506" y="20450"/>
                    <a:pt x="19541" y="20229"/>
                  </a:cubicBezTo>
                  <a:cubicBezTo>
                    <a:pt x="19617" y="19862"/>
                    <a:pt x="19686" y="19445"/>
                    <a:pt x="19769" y="19028"/>
                  </a:cubicBezTo>
                  <a:close/>
                </a:path>
              </a:pathLst>
            </a:custGeom>
            <a:solidFill>
              <a:srgbClr val="000000"/>
            </a:solidFill>
            <a:ln w="12700" cap="flat">
              <a:noFill/>
              <a:miter lim="400000"/>
            </a:ln>
            <a:effectLst/>
          </p:spPr>
          <p:txBody>
            <a:bodyPr wrap="square" lIns="0" tIns="0" rIns="0" bIns="0" numCol="1" anchor="ctr">
              <a:noAutofit/>
            </a:bodyPr>
            <a:lstStyle/>
            <a:p>
              <a:pPr>
                <a:defRPr>
                  <a:latin typeface="Roboto"/>
                  <a:ea typeface="Roboto"/>
                  <a:cs typeface="Roboto"/>
                  <a:sym typeface="Roboto"/>
                </a:defRPr>
              </a:pPr>
              <a:endParaRPr/>
            </a:p>
          </p:txBody>
        </p:sp>
        <p:sp>
          <p:nvSpPr>
            <p:cNvPr id="121" name="Google Shape;61;p15"/>
            <p:cNvSpPr/>
            <p:nvPr/>
          </p:nvSpPr>
          <p:spPr>
            <a:xfrm rot="1972844">
              <a:off x="774670" y="396620"/>
              <a:ext cx="1815610" cy="1201259"/>
            </a:xfrm>
            <a:custGeom>
              <a:avLst/>
              <a:gdLst/>
              <a:ahLst/>
              <a:cxnLst>
                <a:cxn ang="0">
                  <a:pos x="wd2" y="hd2"/>
                </a:cxn>
                <a:cxn ang="5400000">
                  <a:pos x="wd2" y="hd2"/>
                </a:cxn>
                <a:cxn ang="10800000">
                  <a:pos x="wd2" y="hd2"/>
                </a:cxn>
                <a:cxn ang="16200000">
                  <a:pos x="wd2" y="hd2"/>
                </a:cxn>
              </a:cxnLst>
              <a:rect l="0" t="0" r="r" b="b"/>
              <a:pathLst>
                <a:path w="21600" h="21600" extrusionOk="0">
                  <a:moveTo>
                    <a:pt x="13546" y="632"/>
                  </a:moveTo>
                  <a:lnTo>
                    <a:pt x="13453" y="1477"/>
                  </a:lnTo>
                  <a:lnTo>
                    <a:pt x="13174" y="1688"/>
                  </a:lnTo>
                  <a:lnTo>
                    <a:pt x="12895" y="1970"/>
                  </a:lnTo>
                  <a:lnTo>
                    <a:pt x="12662" y="2180"/>
                  </a:lnTo>
                  <a:lnTo>
                    <a:pt x="12430" y="2532"/>
                  </a:lnTo>
                  <a:lnTo>
                    <a:pt x="12430" y="1829"/>
                  </a:lnTo>
                  <a:lnTo>
                    <a:pt x="12988" y="1265"/>
                  </a:lnTo>
                  <a:lnTo>
                    <a:pt x="13546" y="632"/>
                  </a:lnTo>
                  <a:close/>
                  <a:moveTo>
                    <a:pt x="13453" y="1688"/>
                  </a:moveTo>
                  <a:lnTo>
                    <a:pt x="13407" y="2392"/>
                  </a:lnTo>
                  <a:lnTo>
                    <a:pt x="13360" y="2392"/>
                  </a:lnTo>
                  <a:lnTo>
                    <a:pt x="13127" y="2673"/>
                  </a:lnTo>
                  <a:lnTo>
                    <a:pt x="12849" y="2954"/>
                  </a:lnTo>
                  <a:lnTo>
                    <a:pt x="12383" y="3659"/>
                  </a:lnTo>
                  <a:lnTo>
                    <a:pt x="12383" y="3728"/>
                  </a:lnTo>
                  <a:lnTo>
                    <a:pt x="12430" y="3728"/>
                  </a:lnTo>
                  <a:lnTo>
                    <a:pt x="12941" y="3165"/>
                  </a:lnTo>
                  <a:lnTo>
                    <a:pt x="13407" y="2603"/>
                  </a:lnTo>
                  <a:lnTo>
                    <a:pt x="13453" y="4503"/>
                  </a:lnTo>
                  <a:lnTo>
                    <a:pt x="12336" y="3939"/>
                  </a:lnTo>
                  <a:lnTo>
                    <a:pt x="12383" y="3377"/>
                  </a:lnTo>
                  <a:lnTo>
                    <a:pt x="12430" y="2744"/>
                  </a:lnTo>
                  <a:lnTo>
                    <a:pt x="12895" y="2180"/>
                  </a:lnTo>
                  <a:lnTo>
                    <a:pt x="13453" y="1688"/>
                  </a:lnTo>
                  <a:close/>
                  <a:moveTo>
                    <a:pt x="1723" y="1829"/>
                  </a:moveTo>
                  <a:lnTo>
                    <a:pt x="1583" y="5698"/>
                  </a:lnTo>
                  <a:lnTo>
                    <a:pt x="1443" y="9498"/>
                  </a:lnTo>
                  <a:lnTo>
                    <a:pt x="1396" y="9568"/>
                  </a:lnTo>
                  <a:lnTo>
                    <a:pt x="1071" y="10553"/>
                  </a:lnTo>
                  <a:lnTo>
                    <a:pt x="792" y="11538"/>
                  </a:lnTo>
                  <a:lnTo>
                    <a:pt x="558" y="12594"/>
                  </a:lnTo>
                  <a:lnTo>
                    <a:pt x="373" y="13650"/>
                  </a:lnTo>
                  <a:lnTo>
                    <a:pt x="419" y="10764"/>
                  </a:lnTo>
                  <a:lnTo>
                    <a:pt x="699" y="9779"/>
                  </a:lnTo>
                  <a:lnTo>
                    <a:pt x="931" y="8723"/>
                  </a:lnTo>
                  <a:lnTo>
                    <a:pt x="1164" y="7669"/>
                  </a:lnTo>
                  <a:lnTo>
                    <a:pt x="1350" y="6613"/>
                  </a:lnTo>
                  <a:lnTo>
                    <a:pt x="1350" y="6543"/>
                  </a:lnTo>
                  <a:lnTo>
                    <a:pt x="1304" y="6543"/>
                  </a:lnTo>
                  <a:lnTo>
                    <a:pt x="1257" y="6613"/>
                  </a:lnTo>
                  <a:lnTo>
                    <a:pt x="419" y="10412"/>
                  </a:lnTo>
                  <a:lnTo>
                    <a:pt x="466" y="7528"/>
                  </a:lnTo>
                  <a:lnTo>
                    <a:pt x="1024" y="5417"/>
                  </a:lnTo>
                  <a:lnTo>
                    <a:pt x="1630" y="3377"/>
                  </a:lnTo>
                  <a:lnTo>
                    <a:pt x="1630" y="3306"/>
                  </a:lnTo>
                  <a:lnTo>
                    <a:pt x="1583" y="3306"/>
                  </a:lnTo>
                  <a:lnTo>
                    <a:pt x="1536" y="3236"/>
                  </a:lnTo>
                  <a:lnTo>
                    <a:pt x="1536" y="3306"/>
                  </a:lnTo>
                  <a:lnTo>
                    <a:pt x="1211" y="4221"/>
                  </a:lnTo>
                  <a:lnTo>
                    <a:pt x="931" y="5136"/>
                  </a:lnTo>
                  <a:lnTo>
                    <a:pt x="466" y="7105"/>
                  </a:lnTo>
                  <a:lnTo>
                    <a:pt x="512" y="4080"/>
                  </a:lnTo>
                  <a:lnTo>
                    <a:pt x="745" y="3728"/>
                  </a:lnTo>
                  <a:lnTo>
                    <a:pt x="931" y="3377"/>
                  </a:lnTo>
                  <a:lnTo>
                    <a:pt x="1304" y="2673"/>
                  </a:lnTo>
                  <a:lnTo>
                    <a:pt x="1723" y="1829"/>
                  </a:lnTo>
                  <a:close/>
                  <a:moveTo>
                    <a:pt x="21227" y="9779"/>
                  </a:moveTo>
                  <a:lnTo>
                    <a:pt x="20901" y="11187"/>
                  </a:lnTo>
                  <a:lnTo>
                    <a:pt x="20623" y="12594"/>
                  </a:lnTo>
                  <a:lnTo>
                    <a:pt x="18854" y="14704"/>
                  </a:lnTo>
                  <a:lnTo>
                    <a:pt x="19598" y="12945"/>
                  </a:lnTo>
                  <a:lnTo>
                    <a:pt x="20296" y="11187"/>
                  </a:lnTo>
                  <a:lnTo>
                    <a:pt x="20296" y="11046"/>
                  </a:lnTo>
                  <a:lnTo>
                    <a:pt x="21227" y="9779"/>
                  </a:lnTo>
                  <a:close/>
                  <a:moveTo>
                    <a:pt x="13127" y="13789"/>
                  </a:moveTo>
                  <a:lnTo>
                    <a:pt x="12755" y="14563"/>
                  </a:lnTo>
                  <a:lnTo>
                    <a:pt x="12336" y="15268"/>
                  </a:lnTo>
                  <a:lnTo>
                    <a:pt x="11173" y="15408"/>
                  </a:lnTo>
                  <a:lnTo>
                    <a:pt x="11545" y="14704"/>
                  </a:lnTo>
                  <a:lnTo>
                    <a:pt x="11917" y="14001"/>
                  </a:lnTo>
                  <a:lnTo>
                    <a:pt x="13127" y="13789"/>
                  </a:lnTo>
                  <a:close/>
                  <a:moveTo>
                    <a:pt x="11684" y="14071"/>
                  </a:moveTo>
                  <a:lnTo>
                    <a:pt x="11312" y="14704"/>
                  </a:lnTo>
                  <a:lnTo>
                    <a:pt x="11080" y="15408"/>
                  </a:lnTo>
                  <a:lnTo>
                    <a:pt x="10055" y="15478"/>
                  </a:lnTo>
                  <a:lnTo>
                    <a:pt x="10288" y="14845"/>
                  </a:lnTo>
                  <a:lnTo>
                    <a:pt x="10614" y="14212"/>
                  </a:lnTo>
                  <a:lnTo>
                    <a:pt x="11684" y="14071"/>
                  </a:lnTo>
                  <a:close/>
                  <a:moveTo>
                    <a:pt x="10381" y="14212"/>
                  </a:moveTo>
                  <a:lnTo>
                    <a:pt x="10242" y="14494"/>
                  </a:lnTo>
                  <a:lnTo>
                    <a:pt x="10101" y="14845"/>
                  </a:lnTo>
                  <a:lnTo>
                    <a:pt x="9916" y="15549"/>
                  </a:lnTo>
                  <a:lnTo>
                    <a:pt x="8845" y="15619"/>
                  </a:lnTo>
                  <a:lnTo>
                    <a:pt x="9124" y="14986"/>
                  </a:lnTo>
                  <a:lnTo>
                    <a:pt x="9450" y="14353"/>
                  </a:lnTo>
                  <a:lnTo>
                    <a:pt x="9450" y="14283"/>
                  </a:lnTo>
                  <a:lnTo>
                    <a:pt x="10381" y="14212"/>
                  </a:lnTo>
                  <a:close/>
                  <a:moveTo>
                    <a:pt x="1443" y="9638"/>
                  </a:moveTo>
                  <a:lnTo>
                    <a:pt x="1396" y="11820"/>
                  </a:lnTo>
                  <a:lnTo>
                    <a:pt x="838" y="13719"/>
                  </a:lnTo>
                  <a:lnTo>
                    <a:pt x="326" y="15689"/>
                  </a:lnTo>
                  <a:lnTo>
                    <a:pt x="373" y="13789"/>
                  </a:lnTo>
                  <a:lnTo>
                    <a:pt x="373" y="13860"/>
                  </a:lnTo>
                  <a:lnTo>
                    <a:pt x="419" y="13789"/>
                  </a:lnTo>
                  <a:lnTo>
                    <a:pt x="652" y="12735"/>
                  </a:lnTo>
                  <a:lnTo>
                    <a:pt x="885" y="11679"/>
                  </a:lnTo>
                  <a:lnTo>
                    <a:pt x="1443" y="9638"/>
                  </a:lnTo>
                  <a:close/>
                  <a:moveTo>
                    <a:pt x="9310" y="14353"/>
                  </a:moveTo>
                  <a:lnTo>
                    <a:pt x="8985" y="14986"/>
                  </a:lnTo>
                  <a:lnTo>
                    <a:pt x="8705" y="15689"/>
                  </a:lnTo>
                  <a:lnTo>
                    <a:pt x="7541" y="15830"/>
                  </a:lnTo>
                  <a:lnTo>
                    <a:pt x="8193" y="14423"/>
                  </a:lnTo>
                  <a:lnTo>
                    <a:pt x="9310" y="14353"/>
                  </a:lnTo>
                  <a:close/>
                  <a:moveTo>
                    <a:pt x="8007" y="14494"/>
                  </a:moveTo>
                  <a:lnTo>
                    <a:pt x="7448" y="15830"/>
                  </a:lnTo>
                  <a:lnTo>
                    <a:pt x="6331" y="16042"/>
                  </a:lnTo>
                  <a:lnTo>
                    <a:pt x="6610" y="15337"/>
                  </a:lnTo>
                  <a:lnTo>
                    <a:pt x="6890" y="14704"/>
                  </a:lnTo>
                  <a:lnTo>
                    <a:pt x="6890" y="14634"/>
                  </a:lnTo>
                  <a:lnTo>
                    <a:pt x="7728" y="14494"/>
                  </a:lnTo>
                  <a:close/>
                  <a:moveTo>
                    <a:pt x="13640" y="13650"/>
                  </a:moveTo>
                  <a:lnTo>
                    <a:pt x="13500" y="15127"/>
                  </a:lnTo>
                  <a:lnTo>
                    <a:pt x="13500" y="15197"/>
                  </a:lnTo>
                  <a:lnTo>
                    <a:pt x="13034" y="16042"/>
                  </a:lnTo>
                  <a:lnTo>
                    <a:pt x="12569" y="17026"/>
                  </a:lnTo>
                  <a:lnTo>
                    <a:pt x="12522" y="15619"/>
                  </a:lnTo>
                  <a:lnTo>
                    <a:pt x="12569" y="15478"/>
                  </a:lnTo>
                  <a:lnTo>
                    <a:pt x="12522" y="15337"/>
                  </a:lnTo>
                  <a:lnTo>
                    <a:pt x="12802" y="14986"/>
                  </a:lnTo>
                  <a:lnTo>
                    <a:pt x="13034" y="14563"/>
                  </a:lnTo>
                  <a:lnTo>
                    <a:pt x="13268" y="14142"/>
                  </a:lnTo>
                  <a:lnTo>
                    <a:pt x="13500" y="13719"/>
                  </a:lnTo>
                  <a:lnTo>
                    <a:pt x="13640" y="13650"/>
                  </a:lnTo>
                  <a:close/>
                  <a:moveTo>
                    <a:pt x="6750" y="14634"/>
                  </a:moveTo>
                  <a:lnTo>
                    <a:pt x="6471" y="15337"/>
                  </a:lnTo>
                  <a:lnTo>
                    <a:pt x="6191" y="16042"/>
                  </a:lnTo>
                  <a:lnTo>
                    <a:pt x="5214" y="16252"/>
                  </a:lnTo>
                  <a:lnTo>
                    <a:pt x="5400" y="15901"/>
                  </a:lnTo>
                  <a:lnTo>
                    <a:pt x="5633" y="15408"/>
                  </a:lnTo>
                  <a:lnTo>
                    <a:pt x="5819" y="14916"/>
                  </a:lnTo>
                  <a:lnTo>
                    <a:pt x="5819" y="14845"/>
                  </a:lnTo>
                  <a:lnTo>
                    <a:pt x="5726" y="14845"/>
                  </a:lnTo>
                  <a:lnTo>
                    <a:pt x="5400" y="15619"/>
                  </a:lnTo>
                  <a:lnTo>
                    <a:pt x="5260" y="15971"/>
                  </a:lnTo>
                  <a:lnTo>
                    <a:pt x="5074" y="16322"/>
                  </a:lnTo>
                  <a:lnTo>
                    <a:pt x="4934" y="16322"/>
                  </a:lnTo>
                  <a:lnTo>
                    <a:pt x="3771" y="16675"/>
                  </a:lnTo>
                  <a:lnTo>
                    <a:pt x="2561" y="17096"/>
                  </a:lnTo>
                  <a:lnTo>
                    <a:pt x="2700" y="16534"/>
                  </a:lnTo>
                  <a:lnTo>
                    <a:pt x="2840" y="16042"/>
                  </a:lnTo>
                  <a:lnTo>
                    <a:pt x="3212" y="15056"/>
                  </a:lnTo>
                  <a:lnTo>
                    <a:pt x="4237" y="14916"/>
                  </a:lnTo>
                  <a:lnTo>
                    <a:pt x="3864" y="15760"/>
                  </a:lnTo>
                  <a:lnTo>
                    <a:pt x="3538" y="16604"/>
                  </a:lnTo>
                  <a:lnTo>
                    <a:pt x="3538" y="16675"/>
                  </a:lnTo>
                  <a:lnTo>
                    <a:pt x="3584" y="16675"/>
                  </a:lnTo>
                  <a:lnTo>
                    <a:pt x="4003" y="15760"/>
                  </a:lnTo>
                  <a:lnTo>
                    <a:pt x="4329" y="14916"/>
                  </a:lnTo>
                  <a:lnTo>
                    <a:pt x="6750" y="14634"/>
                  </a:lnTo>
                  <a:close/>
                  <a:moveTo>
                    <a:pt x="1396" y="12312"/>
                  </a:moveTo>
                  <a:lnTo>
                    <a:pt x="1304" y="14563"/>
                  </a:lnTo>
                  <a:lnTo>
                    <a:pt x="326" y="17448"/>
                  </a:lnTo>
                  <a:lnTo>
                    <a:pt x="326" y="16183"/>
                  </a:lnTo>
                  <a:lnTo>
                    <a:pt x="885" y="14283"/>
                  </a:lnTo>
                  <a:lnTo>
                    <a:pt x="1396" y="12312"/>
                  </a:lnTo>
                  <a:close/>
                  <a:moveTo>
                    <a:pt x="3072" y="15127"/>
                  </a:moveTo>
                  <a:lnTo>
                    <a:pt x="2840" y="15549"/>
                  </a:lnTo>
                  <a:lnTo>
                    <a:pt x="2700" y="16042"/>
                  </a:lnTo>
                  <a:lnTo>
                    <a:pt x="2561" y="16604"/>
                  </a:lnTo>
                  <a:lnTo>
                    <a:pt x="2468" y="17167"/>
                  </a:lnTo>
                  <a:lnTo>
                    <a:pt x="1490" y="17589"/>
                  </a:lnTo>
                  <a:lnTo>
                    <a:pt x="1630" y="16956"/>
                  </a:lnTo>
                  <a:lnTo>
                    <a:pt x="1815" y="16322"/>
                  </a:lnTo>
                  <a:lnTo>
                    <a:pt x="2049" y="15760"/>
                  </a:lnTo>
                  <a:lnTo>
                    <a:pt x="2281" y="15197"/>
                  </a:lnTo>
                  <a:lnTo>
                    <a:pt x="3072" y="15127"/>
                  </a:lnTo>
                  <a:close/>
                  <a:moveTo>
                    <a:pt x="2142" y="15197"/>
                  </a:moveTo>
                  <a:lnTo>
                    <a:pt x="1908" y="15760"/>
                  </a:lnTo>
                  <a:lnTo>
                    <a:pt x="1676" y="16393"/>
                  </a:lnTo>
                  <a:lnTo>
                    <a:pt x="1536" y="16956"/>
                  </a:lnTo>
                  <a:lnTo>
                    <a:pt x="1396" y="17589"/>
                  </a:lnTo>
                  <a:lnTo>
                    <a:pt x="419" y="18152"/>
                  </a:lnTo>
                  <a:lnTo>
                    <a:pt x="1443" y="15268"/>
                  </a:lnTo>
                  <a:lnTo>
                    <a:pt x="1490" y="15268"/>
                  </a:lnTo>
                  <a:lnTo>
                    <a:pt x="2142" y="15197"/>
                  </a:lnTo>
                  <a:close/>
                  <a:moveTo>
                    <a:pt x="13872" y="703"/>
                  </a:moveTo>
                  <a:lnTo>
                    <a:pt x="15734" y="2673"/>
                  </a:lnTo>
                  <a:lnTo>
                    <a:pt x="17550" y="4713"/>
                  </a:lnTo>
                  <a:lnTo>
                    <a:pt x="19366" y="6895"/>
                  </a:lnTo>
                  <a:lnTo>
                    <a:pt x="21134" y="9076"/>
                  </a:lnTo>
                  <a:lnTo>
                    <a:pt x="19319" y="11468"/>
                  </a:lnTo>
                  <a:lnTo>
                    <a:pt x="17503" y="13789"/>
                  </a:lnTo>
                  <a:lnTo>
                    <a:pt x="13826" y="18293"/>
                  </a:lnTo>
                  <a:lnTo>
                    <a:pt x="13872" y="17167"/>
                  </a:lnTo>
                  <a:lnTo>
                    <a:pt x="13872" y="13650"/>
                  </a:lnTo>
                  <a:lnTo>
                    <a:pt x="13826" y="13509"/>
                  </a:lnTo>
                  <a:lnTo>
                    <a:pt x="13733" y="13438"/>
                  </a:lnTo>
                  <a:lnTo>
                    <a:pt x="13686" y="13297"/>
                  </a:lnTo>
                  <a:lnTo>
                    <a:pt x="13640" y="13227"/>
                  </a:lnTo>
                  <a:lnTo>
                    <a:pt x="13593" y="13156"/>
                  </a:lnTo>
                  <a:lnTo>
                    <a:pt x="13360" y="13156"/>
                  </a:lnTo>
                  <a:lnTo>
                    <a:pt x="11917" y="13297"/>
                  </a:lnTo>
                  <a:lnTo>
                    <a:pt x="10427" y="13438"/>
                  </a:lnTo>
                  <a:lnTo>
                    <a:pt x="7541" y="13930"/>
                  </a:lnTo>
                  <a:lnTo>
                    <a:pt x="1723" y="14704"/>
                  </a:lnTo>
                  <a:lnTo>
                    <a:pt x="1908" y="8091"/>
                  </a:lnTo>
                  <a:lnTo>
                    <a:pt x="1955" y="4784"/>
                  </a:lnTo>
                  <a:lnTo>
                    <a:pt x="2002" y="1477"/>
                  </a:lnTo>
                  <a:lnTo>
                    <a:pt x="2700" y="1759"/>
                  </a:lnTo>
                  <a:lnTo>
                    <a:pt x="3399" y="2039"/>
                  </a:lnTo>
                  <a:lnTo>
                    <a:pt x="4888" y="2462"/>
                  </a:lnTo>
                  <a:lnTo>
                    <a:pt x="6331" y="2814"/>
                  </a:lnTo>
                  <a:lnTo>
                    <a:pt x="7774" y="3236"/>
                  </a:lnTo>
                  <a:lnTo>
                    <a:pt x="9170" y="3728"/>
                  </a:lnTo>
                  <a:lnTo>
                    <a:pt x="10614" y="4221"/>
                  </a:lnTo>
                  <a:lnTo>
                    <a:pt x="12011" y="4713"/>
                  </a:lnTo>
                  <a:lnTo>
                    <a:pt x="12708" y="4854"/>
                  </a:lnTo>
                  <a:lnTo>
                    <a:pt x="13407" y="4995"/>
                  </a:lnTo>
                  <a:lnTo>
                    <a:pt x="13500" y="4925"/>
                  </a:lnTo>
                  <a:lnTo>
                    <a:pt x="13546" y="4995"/>
                  </a:lnTo>
                  <a:lnTo>
                    <a:pt x="13640" y="4995"/>
                  </a:lnTo>
                  <a:lnTo>
                    <a:pt x="13686" y="4925"/>
                  </a:lnTo>
                  <a:lnTo>
                    <a:pt x="13733" y="4784"/>
                  </a:lnTo>
                  <a:lnTo>
                    <a:pt x="13872" y="2744"/>
                  </a:lnTo>
                  <a:lnTo>
                    <a:pt x="13919" y="1688"/>
                  </a:lnTo>
                  <a:lnTo>
                    <a:pt x="13872" y="703"/>
                  </a:lnTo>
                  <a:close/>
                  <a:moveTo>
                    <a:pt x="20017" y="11468"/>
                  </a:moveTo>
                  <a:lnTo>
                    <a:pt x="19273" y="13227"/>
                  </a:lnTo>
                  <a:lnTo>
                    <a:pt x="18528" y="15056"/>
                  </a:lnTo>
                  <a:lnTo>
                    <a:pt x="17317" y="16463"/>
                  </a:lnTo>
                  <a:lnTo>
                    <a:pt x="17922" y="15127"/>
                  </a:lnTo>
                  <a:lnTo>
                    <a:pt x="18574" y="13789"/>
                  </a:lnTo>
                  <a:lnTo>
                    <a:pt x="18574" y="13719"/>
                  </a:lnTo>
                  <a:lnTo>
                    <a:pt x="18528" y="13650"/>
                  </a:lnTo>
                  <a:lnTo>
                    <a:pt x="18481" y="13719"/>
                  </a:lnTo>
                  <a:lnTo>
                    <a:pt x="18062" y="14423"/>
                  </a:lnTo>
                  <a:lnTo>
                    <a:pt x="17736" y="15127"/>
                  </a:lnTo>
                  <a:lnTo>
                    <a:pt x="17364" y="15901"/>
                  </a:lnTo>
                  <a:lnTo>
                    <a:pt x="17085" y="16745"/>
                  </a:lnTo>
                  <a:lnTo>
                    <a:pt x="15548" y="18434"/>
                  </a:lnTo>
                  <a:lnTo>
                    <a:pt x="15921" y="17801"/>
                  </a:lnTo>
                  <a:lnTo>
                    <a:pt x="16293" y="17096"/>
                  </a:lnTo>
                  <a:lnTo>
                    <a:pt x="16572" y="16393"/>
                  </a:lnTo>
                  <a:lnTo>
                    <a:pt x="16852" y="15689"/>
                  </a:lnTo>
                  <a:lnTo>
                    <a:pt x="16852" y="15619"/>
                  </a:lnTo>
                  <a:lnTo>
                    <a:pt x="16805" y="15549"/>
                  </a:lnTo>
                  <a:lnTo>
                    <a:pt x="18435" y="13579"/>
                  </a:lnTo>
                  <a:lnTo>
                    <a:pt x="20017" y="11468"/>
                  </a:lnTo>
                  <a:close/>
                  <a:moveTo>
                    <a:pt x="13500" y="15478"/>
                  </a:moveTo>
                  <a:lnTo>
                    <a:pt x="13453" y="17026"/>
                  </a:lnTo>
                  <a:lnTo>
                    <a:pt x="13500" y="18575"/>
                  </a:lnTo>
                  <a:lnTo>
                    <a:pt x="13174" y="19559"/>
                  </a:lnTo>
                  <a:lnTo>
                    <a:pt x="12755" y="20474"/>
                  </a:lnTo>
                  <a:lnTo>
                    <a:pt x="12662" y="19559"/>
                  </a:lnTo>
                  <a:lnTo>
                    <a:pt x="12615" y="18575"/>
                  </a:lnTo>
                  <a:lnTo>
                    <a:pt x="13407" y="16956"/>
                  </a:lnTo>
                  <a:lnTo>
                    <a:pt x="13407" y="16886"/>
                  </a:lnTo>
                  <a:lnTo>
                    <a:pt x="13360" y="16815"/>
                  </a:lnTo>
                  <a:lnTo>
                    <a:pt x="13314" y="16815"/>
                  </a:lnTo>
                  <a:lnTo>
                    <a:pt x="12941" y="17589"/>
                  </a:lnTo>
                  <a:lnTo>
                    <a:pt x="12615" y="18293"/>
                  </a:lnTo>
                  <a:lnTo>
                    <a:pt x="12569" y="17308"/>
                  </a:lnTo>
                  <a:lnTo>
                    <a:pt x="13034" y="16393"/>
                  </a:lnTo>
                  <a:lnTo>
                    <a:pt x="13500" y="15478"/>
                  </a:lnTo>
                  <a:close/>
                  <a:moveTo>
                    <a:pt x="13733" y="0"/>
                  </a:moveTo>
                  <a:lnTo>
                    <a:pt x="13081" y="632"/>
                  </a:lnTo>
                  <a:lnTo>
                    <a:pt x="12430" y="1265"/>
                  </a:lnTo>
                  <a:lnTo>
                    <a:pt x="12336" y="1265"/>
                  </a:lnTo>
                  <a:lnTo>
                    <a:pt x="12290" y="1336"/>
                  </a:lnTo>
                  <a:lnTo>
                    <a:pt x="12243" y="1477"/>
                  </a:lnTo>
                  <a:lnTo>
                    <a:pt x="12196" y="1547"/>
                  </a:lnTo>
                  <a:lnTo>
                    <a:pt x="12150" y="1688"/>
                  </a:lnTo>
                  <a:lnTo>
                    <a:pt x="12196" y="1829"/>
                  </a:lnTo>
                  <a:lnTo>
                    <a:pt x="12103" y="2814"/>
                  </a:lnTo>
                  <a:lnTo>
                    <a:pt x="12011" y="3798"/>
                  </a:lnTo>
                  <a:lnTo>
                    <a:pt x="9776" y="3095"/>
                  </a:lnTo>
                  <a:lnTo>
                    <a:pt x="7541" y="2532"/>
                  </a:lnTo>
                  <a:lnTo>
                    <a:pt x="4748" y="1618"/>
                  </a:lnTo>
                  <a:lnTo>
                    <a:pt x="3352" y="1265"/>
                  </a:lnTo>
                  <a:lnTo>
                    <a:pt x="2607" y="1196"/>
                  </a:lnTo>
                  <a:lnTo>
                    <a:pt x="1908" y="1126"/>
                  </a:lnTo>
                  <a:lnTo>
                    <a:pt x="1815" y="1126"/>
                  </a:lnTo>
                  <a:lnTo>
                    <a:pt x="1024" y="2532"/>
                  </a:lnTo>
                  <a:lnTo>
                    <a:pt x="652" y="3165"/>
                  </a:lnTo>
                  <a:lnTo>
                    <a:pt x="512" y="3447"/>
                  </a:lnTo>
                  <a:lnTo>
                    <a:pt x="373" y="3798"/>
                  </a:lnTo>
                  <a:lnTo>
                    <a:pt x="326" y="3798"/>
                  </a:lnTo>
                  <a:lnTo>
                    <a:pt x="326" y="3939"/>
                  </a:lnTo>
                  <a:lnTo>
                    <a:pt x="186" y="5698"/>
                  </a:lnTo>
                  <a:lnTo>
                    <a:pt x="139" y="7528"/>
                  </a:lnTo>
                  <a:lnTo>
                    <a:pt x="0" y="11117"/>
                  </a:lnTo>
                  <a:lnTo>
                    <a:pt x="0" y="18363"/>
                  </a:lnTo>
                  <a:lnTo>
                    <a:pt x="47" y="18504"/>
                  </a:lnTo>
                  <a:lnTo>
                    <a:pt x="93" y="18575"/>
                  </a:lnTo>
                  <a:lnTo>
                    <a:pt x="280" y="18575"/>
                  </a:lnTo>
                  <a:lnTo>
                    <a:pt x="1769" y="17941"/>
                  </a:lnTo>
                  <a:lnTo>
                    <a:pt x="3306" y="17378"/>
                  </a:lnTo>
                  <a:lnTo>
                    <a:pt x="4841" y="16886"/>
                  </a:lnTo>
                  <a:lnTo>
                    <a:pt x="6424" y="16534"/>
                  </a:lnTo>
                  <a:lnTo>
                    <a:pt x="7914" y="16322"/>
                  </a:lnTo>
                  <a:lnTo>
                    <a:pt x="9357" y="16183"/>
                  </a:lnTo>
                  <a:lnTo>
                    <a:pt x="10846" y="15971"/>
                  </a:lnTo>
                  <a:lnTo>
                    <a:pt x="12336" y="15760"/>
                  </a:lnTo>
                  <a:lnTo>
                    <a:pt x="12243" y="16534"/>
                  </a:lnTo>
                  <a:lnTo>
                    <a:pt x="12243" y="18293"/>
                  </a:lnTo>
                  <a:lnTo>
                    <a:pt x="12290" y="19137"/>
                  </a:lnTo>
                  <a:lnTo>
                    <a:pt x="12243" y="19208"/>
                  </a:lnTo>
                  <a:lnTo>
                    <a:pt x="12290" y="19278"/>
                  </a:lnTo>
                  <a:lnTo>
                    <a:pt x="12336" y="19278"/>
                  </a:lnTo>
                  <a:lnTo>
                    <a:pt x="12569" y="21108"/>
                  </a:lnTo>
                  <a:lnTo>
                    <a:pt x="12569" y="21177"/>
                  </a:lnTo>
                  <a:lnTo>
                    <a:pt x="12662" y="21247"/>
                  </a:lnTo>
                  <a:lnTo>
                    <a:pt x="12708" y="21247"/>
                  </a:lnTo>
                  <a:lnTo>
                    <a:pt x="12802" y="21177"/>
                  </a:lnTo>
                  <a:lnTo>
                    <a:pt x="13081" y="20614"/>
                  </a:lnTo>
                  <a:lnTo>
                    <a:pt x="13314" y="20052"/>
                  </a:lnTo>
                  <a:lnTo>
                    <a:pt x="13546" y="19419"/>
                  </a:lnTo>
                  <a:lnTo>
                    <a:pt x="13733" y="18785"/>
                  </a:lnTo>
                  <a:lnTo>
                    <a:pt x="13779" y="18645"/>
                  </a:lnTo>
                  <a:lnTo>
                    <a:pt x="13872" y="18714"/>
                  </a:lnTo>
                  <a:lnTo>
                    <a:pt x="13919" y="18714"/>
                  </a:lnTo>
                  <a:lnTo>
                    <a:pt x="15362" y="17237"/>
                  </a:lnTo>
                  <a:lnTo>
                    <a:pt x="16759" y="15619"/>
                  </a:lnTo>
                  <a:lnTo>
                    <a:pt x="16060" y="17237"/>
                  </a:lnTo>
                  <a:lnTo>
                    <a:pt x="15688" y="18011"/>
                  </a:lnTo>
                  <a:lnTo>
                    <a:pt x="15269" y="18714"/>
                  </a:lnTo>
                  <a:lnTo>
                    <a:pt x="14478" y="19559"/>
                  </a:lnTo>
                  <a:lnTo>
                    <a:pt x="15455" y="17378"/>
                  </a:lnTo>
                  <a:lnTo>
                    <a:pt x="15455" y="17237"/>
                  </a:lnTo>
                  <a:lnTo>
                    <a:pt x="15362" y="17237"/>
                  </a:lnTo>
                  <a:lnTo>
                    <a:pt x="14710" y="18504"/>
                  </a:lnTo>
                  <a:lnTo>
                    <a:pt x="14198" y="19911"/>
                  </a:lnTo>
                  <a:lnTo>
                    <a:pt x="12849" y="21318"/>
                  </a:lnTo>
                  <a:lnTo>
                    <a:pt x="12802" y="21459"/>
                  </a:lnTo>
                  <a:lnTo>
                    <a:pt x="12849" y="21529"/>
                  </a:lnTo>
                  <a:lnTo>
                    <a:pt x="12895" y="21600"/>
                  </a:lnTo>
                  <a:lnTo>
                    <a:pt x="12941" y="21600"/>
                  </a:lnTo>
                  <a:lnTo>
                    <a:pt x="13919" y="20685"/>
                  </a:lnTo>
                  <a:lnTo>
                    <a:pt x="13965" y="20755"/>
                  </a:lnTo>
                  <a:lnTo>
                    <a:pt x="14012" y="20755"/>
                  </a:lnTo>
                  <a:lnTo>
                    <a:pt x="14105" y="20474"/>
                  </a:lnTo>
                  <a:lnTo>
                    <a:pt x="15874" y="18714"/>
                  </a:lnTo>
                  <a:lnTo>
                    <a:pt x="17550" y="16815"/>
                  </a:lnTo>
                  <a:lnTo>
                    <a:pt x="19226" y="14916"/>
                  </a:lnTo>
                  <a:lnTo>
                    <a:pt x="20808" y="12875"/>
                  </a:lnTo>
                  <a:lnTo>
                    <a:pt x="20855" y="12805"/>
                  </a:lnTo>
                  <a:lnTo>
                    <a:pt x="20855" y="12735"/>
                  </a:lnTo>
                  <a:lnTo>
                    <a:pt x="20808" y="12594"/>
                  </a:lnTo>
                  <a:lnTo>
                    <a:pt x="21227" y="10976"/>
                  </a:lnTo>
                  <a:lnTo>
                    <a:pt x="21600" y="9357"/>
                  </a:lnTo>
                  <a:lnTo>
                    <a:pt x="21553" y="9217"/>
                  </a:lnTo>
                  <a:lnTo>
                    <a:pt x="21600" y="9005"/>
                  </a:lnTo>
                  <a:lnTo>
                    <a:pt x="21600" y="8935"/>
                  </a:lnTo>
                  <a:lnTo>
                    <a:pt x="21553" y="8794"/>
                  </a:lnTo>
                  <a:lnTo>
                    <a:pt x="19738" y="6543"/>
                  </a:lnTo>
                  <a:lnTo>
                    <a:pt x="17876" y="4292"/>
                  </a:lnTo>
                  <a:lnTo>
                    <a:pt x="15967" y="2180"/>
                  </a:lnTo>
                  <a:lnTo>
                    <a:pt x="14012" y="70"/>
                  </a:lnTo>
                  <a:lnTo>
                    <a:pt x="13872" y="70"/>
                  </a:lnTo>
                  <a:lnTo>
                    <a:pt x="13826" y="0"/>
                  </a:ln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122" name="Google Shape;62;p15"/>
            <p:cNvSpPr/>
            <p:nvPr/>
          </p:nvSpPr>
          <p:spPr>
            <a:xfrm rot="19746982">
              <a:off x="774706" y="3106869"/>
              <a:ext cx="1815585" cy="1201242"/>
            </a:xfrm>
            <a:custGeom>
              <a:avLst/>
              <a:gdLst/>
              <a:ahLst/>
              <a:cxnLst>
                <a:cxn ang="0">
                  <a:pos x="wd2" y="hd2"/>
                </a:cxn>
                <a:cxn ang="5400000">
                  <a:pos x="wd2" y="hd2"/>
                </a:cxn>
                <a:cxn ang="10800000">
                  <a:pos x="wd2" y="hd2"/>
                </a:cxn>
                <a:cxn ang="16200000">
                  <a:pos x="wd2" y="hd2"/>
                </a:cxn>
              </a:cxnLst>
              <a:rect l="0" t="0" r="r" b="b"/>
              <a:pathLst>
                <a:path w="21600" h="21600" extrusionOk="0">
                  <a:moveTo>
                    <a:pt x="13546" y="632"/>
                  </a:moveTo>
                  <a:lnTo>
                    <a:pt x="13453" y="1477"/>
                  </a:lnTo>
                  <a:lnTo>
                    <a:pt x="13174" y="1688"/>
                  </a:lnTo>
                  <a:lnTo>
                    <a:pt x="12895" y="1970"/>
                  </a:lnTo>
                  <a:lnTo>
                    <a:pt x="12662" y="2180"/>
                  </a:lnTo>
                  <a:lnTo>
                    <a:pt x="12430" y="2532"/>
                  </a:lnTo>
                  <a:lnTo>
                    <a:pt x="12430" y="1829"/>
                  </a:lnTo>
                  <a:lnTo>
                    <a:pt x="12988" y="1265"/>
                  </a:lnTo>
                  <a:lnTo>
                    <a:pt x="13546" y="632"/>
                  </a:lnTo>
                  <a:close/>
                  <a:moveTo>
                    <a:pt x="13453" y="1688"/>
                  </a:moveTo>
                  <a:lnTo>
                    <a:pt x="13407" y="2392"/>
                  </a:lnTo>
                  <a:lnTo>
                    <a:pt x="13360" y="2392"/>
                  </a:lnTo>
                  <a:lnTo>
                    <a:pt x="13127" y="2673"/>
                  </a:lnTo>
                  <a:lnTo>
                    <a:pt x="12849" y="2954"/>
                  </a:lnTo>
                  <a:lnTo>
                    <a:pt x="12383" y="3659"/>
                  </a:lnTo>
                  <a:lnTo>
                    <a:pt x="12383" y="3728"/>
                  </a:lnTo>
                  <a:lnTo>
                    <a:pt x="12430" y="3728"/>
                  </a:lnTo>
                  <a:lnTo>
                    <a:pt x="12941" y="3165"/>
                  </a:lnTo>
                  <a:lnTo>
                    <a:pt x="13407" y="2603"/>
                  </a:lnTo>
                  <a:lnTo>
                    <a:pt x="13453" y="4503"/>
                  </a:lnTo>
                  <a:lnTo>
                    <a:pt x="12336" y="3939"/>
                  </a:lnTo>
                  <a:lnTo>
                    <a:pt x="12383" y="3377"/>
                  </a:lnTo>
                  <a:lnTo>
                    <a:pt x="12430" y="2744"/>
                  </a:lnTo>
                  <a:lnTo>
                    <a:pt x="12895" y="2180"/>
                  </a:lnTo>
                  <a:lnTo>
                    <a:pt x="13453" y="1688"/>
                  </a:lnTo>
                  <a:close/>
                  <a:moveTo>
                    <a:pt x="1723" y="1829"/>
                  </a:moveTo>
                  <a:lnTo>
                    <a:pt x="1583" y="5698"/>
                  </a:lnTo>
                  <a:lnTo>
                    <a:pt x="1443" y="9498"/>
                  </a:lnTo>
                  <a:lnTo>
                    <a:pt x="1396" y="9568"/>
                  </a:lnTo>
                  <a:lnTo>
                    <a:pt x="1071" y="10553"/>
                  </a:lnTo>
                  <a:lnTo>
                    <a:pt x="792" y="11538"/>
                  </a:lnTo>
                  <a:lnTo>
                    <a:pt x="558" y="12594"/>
                  </a:lnTo>
                  <a:lnTo>
                    <a:pt x="373" y="13650"/>
                  </a:lnTo>
                  <a:lnTo>
                    <a:pt x="419" y="10764"/>
                  </a:lnTo>
                  <a:lnTo>
                    <a:pt x="699" y="9779"/>
                  </a:lnTo>
                  <a:lnTo>
                    <a:pt x="931" y="8723"/>
                  </a:lnTo>
                  <a:lnTo>
                    <a:pt x="1164" y="7669"/>
                  </a:lnTo>
                  <a:lnTo>
                    <a:pt x="1350" y="6613"/>
                  </a:lnTo>
                  <a:lnTo>
                    <a:pt x="1350" y="6543"/>
                  </a:lnTo>
                  <a:lnTo>
                    <a:pt x="1304" y="6543"/>
                  </a:lnTo>
                  <a:lnTo>
                    <a:pt x="1257" y="6613"/>
                  </a:lnTo>
                  <a:lnTo>
                    <a:pt x="419" y="10412"/>
                  </a:lnTo>
                  <a:lnTo>
                    <a:pt x="466" y="7528"/>
                  </a:lnTo>
                  <a:lnTo>
                    <a:pt x="1024" y="5417"/>
                  </a:lnTo>
                  <a:lnTo>
                    <a:pt x="1630" y="3377"/>
                  </a:lnTo>
                  <a:lnTo>
                    <a:pt x="1630" y="3306"/>
                  </a:lnTo>
                  <a:lnTo>
                    <a:pt x="1583" y="3306"/>
                  </a:lnTo>
                  <a:lnTo>
                    <a:pt x="1536" y="3236"/>
                  </a:lnTo>
                  <a:lnTo>
                    <a:pt x="1536" y="3306"/>
                  </a:lnTo>
                  <a:lnTo>
                    <a:pt x="1211" y="4221"/>
                  </a:lnTo>
                  <a:lnTo>
                    <a:pt x="931" y="5136"/>
                  </a:lnTo>
                  <a:lnTo>
                    <a:pt x="466" y="7105"/>
                  </a:lnTo>
                  <a:lnTo>
                    <a:pt x="512" y="4080"/>
                  </a:lnTo>
                  <a:lnTo>
                    <a:pt x="745" y="3728"/>
                  </a:lnTo>
                  <a:lnTo>
                    <a:pt x="931" y="3377"/>
                  </a:lnTo>
                  <a:lnTo>
                    <a:pt x="1304" y="2673"/>
                  </a:lnTo>
                  <a:lnTo>
                    <a:pt x="1723" y="1829"/>
                  </a:lnTo>
                  <a:close/>
                  <a:moveTo>
                    <a:pt x="21227" y="9779"/>
                  </a:moveTo>
                  <a:lnTo>
                    <a:pt x="20901" y="11187"/>
                  </a:lnTo>
                  <a:lnTo>
                    <a:pt x="20623" y="12594"/>
                  </a:lnTo>
                  <a:lnTo>
                    <a:pt x="18854" y="14704"/>
                  </a:lnTo>
                  <a:lnTo>
                    <a:pt x="19598" y="12945"/>
                  </a:lnTo>
                  <a:lnTo>
                    <a:pt x="20296" y="11187"/>
                  </a:lnTo>
                  <a:lnTo>
                    <a:pt x="20296" y="11046"/>
                  </a:lnTo>
                  <a:lnTo>
                    <a:pt x="21227" y="9779"/>
                  </a:lnTo>
                  <a:close/>
                  <a:moveTo>
                    <a:pt x="13127" y="13789"/>
                  </a:moveTo>
                  <a:lnTo>
                    <a:pt x="12755" y="14563"/>
                  </a:lnTo>
                  <a:lnTo>
                    <a:pt x="12336" y="15268"/>
                  </a:lnTo>
                  <a:lnTo>
                    <a:pt x="11173" y="15408"/>
                  </a:lnTo>
                  <a:lnTo>
                    <a:pt x="11545" y="14704"/>
                  </a:lnTo>
                  <a:lnTo>
                    <a:pt x="11917" y="14001"/>
                  </a:lnTo>
                  <a:lnTo>
                    <a:pt x="13127" y="13789"/>
                  </a:lnTo>
                  <a:close/>
                  <a:moveTo>
                    <a:pt x="11684" y="14071"/>
                  </a:moveTo>
                  <a:lnTo>
                    <a:pt x="11312" y="14704"/>
                  </a:lnTo>
                  <a:lnTo>
                    <a:pt x="11080" y="15408"/>
                  </a:lnTo>
                  <a:lnTo>
                    <a:pt x="10055" y="15478"/>
                  </a:lnTo>
                  <a:lnTo>
                    <a:pt x="10288" y="14845"/>
                  </a:lnTo>
                  <a:lnTo>
                    <a:pt x="10614" y="14212"/>
                  </a:lnTo>
                  <a:lnTo>
                    <a:pt x="11684" y="14071"/>
                  </a:lnTo>
                  <a:close/>
                  <a:moveTo>
                    <a:pt x="10381" y="14212"/>
                  </a:moveTo>
                  <a:lnTo>
                    <a:pt x="10242" y="14494"/>
                  </a:lnTo>
                  <a:lnTo>
                    <a:pt x="10101" y="14845"/>
                  </a:lnTo>
                  <a:lnTo>
                    <a:pt x="9916" y="15549"/>
                  </a:lnTo>
                  <a:lnTo>
                    <a:pt x="8845" y="15619"/>
                  </a:lnTo>
                  <a:lnTo>
                    <a:pt x="9124" y="14986"/>
                  </a:lnTo>
                  <a:lnTo>
                    <a:pt x="9450" y="14353"/>
                  </a:lnTo>
                  <a:lnTo>
                    <a:pt x="9450" y="14283"/>
                  </a:lnTo>
                  <a:lnTo>
                    <a:pt x="10381" y="14212"/>
                  </a:lnTo>
                  <a:close/>
                  <a:moveTo>
                    <a:pt x="1443" y="9638"/>
                  </a:moveTo>
                  <a:lnTo>
                    <a:pt x="1396" y="11820"/>
                  </a:lnTo>
                  <a:lnTo>
                    <a:pt x="838" y="13719"/>
                  </a:lnTo>
                  <a:lnTo>
                    <a:pt x="326" y="15689"/>
                  </a:lnTo>
                  <a:lnTo>
                    <a:pt x="373" y="13789"/>
                  </a:lnTo>
                  <a:lnTo>
                    <a:pt x="373" y="13860"/>
                  </a:lnTo>
                  <a:lnTo>
                    <a:pt x="419" y="13789"/>
                  </a:lnTo>
                  <a:lnTo>
                    <a:pt x="652" y="12735"/>
                  </a:lnTo>
                  <a:lnTo>
                    <a:pt x="885" y="11679"/>
                  </a:lnTo>
                  <a:lnTo>
                    <a:pt x="1443" y="9638"/>
                  </a:lnTo>
                  <a:close/>
                  <a:moveTo>
                    <a:pt x="9310" y="14353"/>
                  </a:moveTo>
                  <a:lnTo>
                    <a:pt x="8985" y="14986"/>
                  </a:lnTo>
                  <a:lnTo>
                    <a:pt x="8705" y="15689"/>
                  </a:lnTo>
                  <a:lnTo>
                    <a:pt x="7541" y="15830"/>
                  </a:lnTo>
                  <a:lnTo>
                    <a:pt x="8193" y="14423"/>
                  </a:lnTo>
                  <a:lnTo>
                    <a:pt x="9310" y="14353"/>
                  </a:lnTo>
                  <a:close/>
                  <a:moveTo>
                    <a:pt x="8007" y="14494"/>
                  </a:moveTo>
                  <a:lnTo>
                    <a:pt x="7448" y="15830"/>
                  </a:lnTo>
                  <a:lnTo>
                    <a:pt x="6331" y="16042"/>
                  </a:lnTo>
                  <a:lnTo>
                    <a:pt x="6610" y="15337"/>
                  </a:lnTo>
                  <a:lnTo>
                    <a:pt x="6890" y="14704"/>
                  </a:lnTo>
                  <a:lnTo>
                    <a:pt x="6890" y="14634"/>
                  </a:lnTo>
                  <a:lnTo>
                    <a:pt x="7728" y="14494"/>
                  </a:lnTo>
                  <a:close/>
                  <a:moveTo>
                    <a:pt x="13640" y="13650"/>
                  </a:moveTo>
                  <a:lnTo>
                    <a:pt x="13500" y="15127"/>
                  </a:lnTo>
                  <a:lnTo>
                    <a:pt x="13500" y="15197"/>
                  </a:lnTo>
                  <a:lnTo>
                    <a:pt x="13034" y="16042"/>
                  </a:lnTo>
                  <a:lnTo>
                    <a:pt x="12569" y="17026"/>
                  </a:lnTo>
                  <a:lnTo>
                    <a:pt x="12522" y="15619"/>
                  </a:lnTo>
                  <a:lnTo>
                    <a:pt x="12569" y="15478"/>
                  </a:lnTo>
                  <a:lnTo>
                    <a:pt x="12522" y="15337"/>
                  </a:lnTo>
                  <a:lnTo>
                    <a:pt x="12802" y="14986"/>
                  </a:lnTo>
                  <a:lnTo>
                    <a:pt x="13034" y="14563"/>
                  </a:lnTo>
                  <a:lnTo>
                    <a:pt x="13268" y="14142"/>
                  </a:lnTo>
                  <a:lnTo>
                    <a:pt x="13500" y="13719"/>
                  </a:lnTo>
                  <a:lnTo>
                    <a:pt x="13640" y="13650"/>
                  </a:lnTo>
                  <a:close/>
                  <a:moveTo>
                    <a:pt x="6750" y="14634"/>
                  </a:moveTo>
                  <a:lnTo>
                    <a:pt x="6471" y="15337"/>
                  </a:lnTo>
                  <a:lnTo>
                    <a:pt x="6191" y="16042"/>
                  </a:lnTo>
                  <a:lnTo>
                    <a:pt x="5214" y="16252"/>
                  </a:lnTo>
                  <a:lnTo>
                    <a:pt x="5400" y="15901"/>
                  </a:lnTo>
                  <a:lnTo>
                    <a:pt x="5633" y="15408"/>
                  </a:lnTo>
                  <a:lnTo>
                    <a:pt x="5819" y="14916"/>
                  </a:lnTo>
                  <a:lnTo>
                    <a:pt x="5819" y="14845"/>
                  </a:lnTo>
                  <a:lnTo>
                    <a:pt x="5726" y="14845"/>
                  </a:lnTo>
                  <a:lnTo>
                    <a:pt x="5400" y="15619"/>
                  </a:lnTo>
                  <a:lnTo>
                    <a:pt x="5260" y="15971"/>
                  </a:lnTo>
                  <a:lnTo>
                    <a:pt x="5074" y="16322"/>
                  </a:lnTo>
                  <a:lnTo>
                    <a:pt x="4934" y="16322"/>
                  </a:lnTo>
                  <a:lnTo>
                    <a:pt x="3771" y="16675"/>
                  </a:lnTo>
                  <a:lnTo>
                    <a:pt x="2561" y="17096"/>
                  </a:lnTo>
                  <a:lnTo>
                    <a:pt x="2700" y="16534"/>
                  </a:lnTo>
                  <a:lnTo>
                    <a:pt x="2840" y="16042"/>
                  </a:lnTo>
                  <a:lnTo>
                    <a:pt x="3212" y="15056"/>
                  </a:lnTo>
                  <a:lnTo>
                    <a:pt x="4237" y="14916"/>
                  </a:lnTo>
                  <a:lnTo>
                    <a:pt x="3864" y="15760"/>
                  </a:lnTo>
                  <a:lnTo>
                    <a:pt x="3538" y="16604"/>
                  </a:lnTo>
                  <a:lnTo>
                    <a:pt x="3538" y="16675"/>
                  </a:lnTo>
                  <a:lnTo>
                    <a:pt x="3584" y="16675"/>
                  </a:lnTo>
                  <a:lnTo>
                    <a:pt x="4003" y="15760"/>
                  </a:lnTo>
                  <a:lnTo>
                    <a:pt x="4329" y="14916"/>
                  </a:lnTo>
                  <a:lnTo>
                    <a:pt x="6750" y="14634"/>
                  </a:lnTo>
                  <a:close/>
                  <a:moveTo>
                    <a:pt x="1396" y="12312"/>
                  </a:moveTo>
                  <a:lnTo>
                    <a:pt x="1304" y="14563"/>
                  </a:lnTo>
                  <a:lnTo>
                    <a:pt x="326" y="17448"/>
                  </a:lnTo>
                  <a:lnTo>
                    <a:pt x="326" y="16183"/>
                  </a:lnTo>
                  <a:lnTo>
                    <a:pt x="885" y="14283"/>
                  </a:lnTo>
                  <a:lnTo>
                    <a:pt x="1396" y="12312"/>
                  </a:lnTo>
                  <a:close/>
                  <a:moveTo>
                    <a:pt x="3072" y="15127"/>
                  </a:moveTo>
                  <a:lnTo>
                    <a:pt x="2840" y="15549"/>
                  </a:lnTo>
                  <a:lnTo>
                    <a:pt x="2700" y="16042"/>
                  </a:lnTo>
                  <a:lnTo>
                    <a:pt x="2561" y="16604"/>
                  </a:lnTo>
                  <a:lnTo>
                    <a:pt x="2468" y="17167"/>
                  </a:lnTo>
                  <a:lnTo>
                    <a:pt x="1490" y="17589"/>
                  </a:lnTo>
                  <a:lnTo>
                    <a:pt x="1630" y="16956"/>
                  </a:lnTo>
                  <a:lnTo>
                    <a:pt x="1815" y="16322"/>
                  </a:lnTo>
                  <a:lnTo>
                    <a:pt x="2049" y="15760"/>
                  </a:lnTo>
                  <a:lnTo>
                    <a:pt x="2281" y="15197"/>
                  </a:lnTo>
                  <a:lnTo>
                    <a:pt x="3072" y="15127"/>
                  </a:lnTo>
                  <a:close/>
                  <a:moveTo>
                    <a:pt x="2142" y="15197"/>
                  </a:moveTo>
                  <a:lnTo>
                    <a:pt x="1908" y="15760"/>
                  </a:lnTo>
                  <a:lnTo>
                    <a:pt x="1676" y="16393"/>
                  </a:lnTo>
                  <a:lnTo>
                    <a:pt x="1536" y="16956"/>
                  </a:lnTo>
                  <a:lnTo>
                    <a:pt x="1396" y="17589"/>
                  </a:lnTo>
                  <a:lnTo>
                    <a:pt x="419" y="18152"/>
                  </a:lnTo>
                  <a:lnTo>
                    <a:pt x="1443" y="15268"/>
                  </a:lnTo>
                  <a:lnTo>
                    <a:pt x="1490" y="15268"/>
                  </a:lnTo>
                  <a:lnTo>
                    <a:pt x="2142" y="15197"/>
                  </a:lnTo>
                  <a:close/>
                  <a:moveTo>
                    <a:pt x="13872" y="703"/>
                  </a:moveTo>
                  <a:lnTo>
                    <a:pt x="15734" y="2673"/>
                  </a:lnTo>
                  <a:lnTo>
                    <a:pt x="17550" y="4713"/>
                  </a:lnTo>
                  <a:lnTo>
                    <a:pt x="19366" y="6895"/>
                  </a:lnTo>
                  <a:lnTo>
                    <a:pt x="21134" y="9076"/>
                  </a:lnTo>
                  <a:lnTo>
                    <a:pt x="19319" y="11468"/>
                  </a:lnTo>
                  <a:lnTo>
                    <a:pt x="17503" y="13789"/>
                  </a:lnTo>
                  <a:lnTo>
                    <a:pt x="13826" y="18293"/>
                  </a:lnTo>
                  <a:lnTo>
                    <a:pt x="13872" y="17167"/>
                  </a:lnTo>
                  <a:lnTo>
                    <a:pt x="13872" y="13650"/>
                  </a:lnTo>
                  <a:lnTo>
                    <a:pt x="13826" y="13509"/>
                  </a:lnTo>
                  <a:lnTo>
                    <a:pt x="13733" y="13438"/>
                  </a:lnTo>
                  <a:lnTo>
                    <a:pt x="13686" y="13297"/>
                  </a:lnTo>
                  <a:lnTo>
                    <a:pt x="13640" y="13227"/>
                  </a:lnTo>
                  <a:lnTo>
                    <a:pt x="13593" y="13156"/>
                  </a:lnTo>
                  <a:lnTo>
                    <a:pt x="13360" y="13156"/>
                  </a:lnTo>
                  <a:lnTo>
                    <a:pt x="11917" y="13297"/>
                  </a:lnTo>
                  <a:lnTo>
                    <a:pt x="10427" y="13438"/>
                  </a:lnTo>
                  <a:lnTo>
                    <a:pt x="7541" y="13930"/>
                  </a:lnTo>
                  <a:lnTo>
                    <a:pt x="1723" y="14704"/>
                  </a:lnTo>
                  <a:lnTo>
                    <a:pt x="1908" y="8091"/>
                  </a:lnTo>
                  <a:lnTo>
                    <a:pt x="1955" y="4784"/>
                  </a:lnTo>
                  <a:lnTo>
                    <a:pt x="2002" y="1477"/>
                  </a:lnTo>
                  <a:lnTo>
                    <a:pt x="2700" y="1759"/>
                  </a:lnTo>
                  <a:lnTo>
                    <a:pt x="3399" y="2039"/>
                  </a:lnTo>
                  <a:lnTo>
                    <a:pt x="4888" y="2462"/>
                  </a:lnTo>
                  <a:lnTo>
                    <a:pt x="6331" y="2814"/>
                  </a:lnTo>
                  <a:lnTo>
                    <a:pt x="7774" y="3236"/>
                  </a:lnTo>
                  <a:lnTo>
                    <a:pt x="9170" y="3728"/>
                  </a:lnTo>
                  <a:lnTo>
                    <a:pt x="10614" y="4221"/>
                  </a:lnTo>
                  <a:lnTo>
                    <a:pt x="12011" y="4713"/>
                  </a:lnTo>
                  <a:lnTo>
                    <a:pt x="12708" y="4854"/>
                  </a:lnTo>
                  <a:lnTo>
                    <a:pt x="13407" y="4995"/>
                  </a:lnTo>
                  <a:lnTo>
                    <a:pt x="13500" y="4925"/>
                  </a:lnTo>
                  <a:lnTo>
                    <a:pt x="13546" y="4995"/>
                  </a:lnTo>
                  <a:lnTo>
                    <a:pt x="13640" y="4995"/>
                  </a:lnTo>
                  <a:lnTo>
                    <a:pt x="13686" y="4925"/>
                  </a:lnTo>
                  <a:lnTo>
                    <a:pt x="13733" y="4784"/>
                  </a:lnTo>
                  <a:lnTo>
                    <a:pt x="13872" y="2744"/>
                  </a:lnTo>
                  <a:lnTo>
                    <a:pt x="13919" y="1688"/>
                  </a:lnTo>
                  <a:lnTo>
                    <a:pt x="13872" y="703"/>
                  </a:lnTo>
                  <a:close/>
                  <a:moveTo>
                    <a:pt x="20017" y="11468"/>
                  </a:moveTo>
                  <a:lnTo>
                    <a:pt x="19273" y="13227"/>
                  </a:lnTo>
                  <a:lnTo>
                    <a:pt x="18528" y="15056"/>
                  </a:lnTo>
                  <a:lnTo>
                    <a:pt x="17317" y="16463"/>
                  </a:lnTo>
                  <a:lnTo>
                    <a:pt x="17922" y="15127"/>
                  </a:lnTo>
                  <a:lnTo>
                    <a:pt x="18574" y="13789"/>
                  </a:lnTo>
                  <a:lnTo>
                    <a:pt x="18574" y="13719"/>
                  </a:lnTo>
                  <a:lnTo>
                    <a:pt x="18528" y="13650"/>
                  </a:lnTo>
                  <a:lnTo>
                    <a:pt x="18481" y="13719"/>
                  </a:lnTo>
                  <a:lnTo>
                    <a:pt x="18062" y="14423"/>
                  </a:lnTo>
                  <a:lnTo>
                    <a:pt x="17736" y="15127"/>
                  </a:lnTo>
                  <a:lnTo>
                    <a:pt x="17364" y="15901"/>
                  </a:lnTo>
                  <a:lnTo>
                    <a:pt x="17085" y="16745"/>
                  </a:lnTo>
                  <a:lnTo>
                    <a:pt x="15548" y="18434"/>
                  </a:lnTo>
                  <a:lnTo>
                    <a:pt x="15921" y="17801"/>
                  </a:lnTo>
                  <a:lnTo>
                    <a:pt x="16293" y="17096"/>
                  </a:lnTo>
                  <a:lnTo>
                    <a:pt x="16572" y="16393"/>
                  </a:lnTo>
                  <a:lnTo>
                    <a:pt x="16852" y="15689"/>
                  </a:lnTo>
                  <a:lnTo>
                    <a:pt x="16852" y="15619"/>
                  </a:lnTo>
                  <a:lnTo>
                    <a:pt x="16805" y="15549"/>
                  </a:lnTo>
                  <a:lnTo>
                    <a:pt x="18435" y="13579"/>
                  </a:lnTo>
                  <a:lnTo>
                    <a:pt x="20017" y="11468"/>
                  </a:lnTo>
                  <a:close/>
                  <a:moveTo>
                    <a:pt x="13500" y="15478"/>
                  </a:moveTo>
                  <a:lnTo>
                    <a:pt x="13453" y="17026"/>
                  </a:lnTo>
                  <a:lnTo>
                    <a:pt x="13500" y="18575"/>
                  </a:lnTo>
                  <a:lnTo>
                    <a:pt x="13174" y="19559"/>
                  </a:lnTo>
                  <a:lnTo>
                    <a:pt x="12755" y="20474"/>
                  </a:lnTo>
                  <a:lnTo>
                    <a:pt x="12662" y="19559"/>
                  </a:lnTo>
                  <a:lnTo>
                    <a:pt x="12615" y="18575"/>
                  </a:lnTo>
                  <a:lnTo>
                    <a:pt x="13407" y="16956"/>
                  </a:lnTo>
                  <a:lnTo>
                    <a:pt x="13407" y="16886"/>
                  </a:lnTo>
                  <a:lnTo>
                    <a:pt x="13360" y="16815"/>
                  </a:lnTo>
                  <a:lnTo>
                    <a:pt x="13314" y="16815"/>
                  </a:lnTo>
                  <a:lnTo>
                    <a:pt x="12941" y="17589"/>
                  </a:lnTo>
                  <a:lnTo>
                    <a:pt x="12615" y="18293"/>
                  </a:lnTo>
                  <a:lnTo>
                    <a:pt x="12569" y="17308"/>
                  </a:lnTo>
                  <a:lnTo>
                    <a:pt x="13034" y="16393"/>
                  </a:lnTo>
                  <a:lnTo>
                    <a:pt x="13500" y="15478"/>
                  </a:lnTo>
                  <a:close/>
                  <a:moveTo>
                    <a:pt x="13733" y="0"/>
                  </a:moveTo>
                  <a:lnTo>
                    <a:pt x="13081" y="632"/>
                  </a:lnTo>
                  <a:lnTo>
                    <a:pt x="12430" y="1265"/>
                  </a:lnTo>
                  <a:lnTo>
                    <a:pt x="12336" y="1265"/>
                  </a:lnTo>
                  <a:lnTo>
                    <a:pt x="12290" y="1336"/>
                  </a:lnTo>
                  <a:lnTo>
                    <a:pt x="12243" y="1477"/>
                  </a:lnTo>
                  <a:lnTo>
                    <a:pt x="12196" y="1547"/>
                  </a:lnTo>
                  <a:lnTo>
                    <a:pt x="12150" y="1688"/>
                  </a:lnTo>
                  <a:lnTo>
                    <a:pt x="12196" y="1829"/>
                  </a:lnTo>
                  <a:lnTo>
                    <a:pt x="12103" y="2814"/>
                  </a:lnTo>
                  <a:lnTo>
                    <a:pt x="12011" y="3798"/>
                  </a:lnTo>
                  <a:lnTo>
                    <a:pt x="9776" y="3095"/>
                  </a:lnTo>
                  <a:lnTo>
                    <a:pt x="7541" y="2532"/>
                  </a:lnTo>
                  <a:lnTo>
                    <a:pt x="4748" y="1618"/>
                  </a:lnTo>
                  <a:lnTo>
                    <a:pt x="3352" y="1265"/>
                  </a:lnTo>
                  <a:lnTo>
                    <a:pt x="2607" y="1196"/>
                  </a:lnTo>
                  <a:lnTo>
                    <a:pt x="1908" y="1126"/>
                  </a:lnTo>
                  <a:lnTo>
                    <a:pt x="1815" y="1126"/>
                  </a:lnTo>
                  <a:lnTo>
                    <a:pt x="1024" y="2532"/>
                  </a:lnTo>
                  <a:lnTo>
                    <a:pt x="652" y="3165"/>
                  </a:lnTo>
                  <a:lnTo>
                    <a:pt x="512" y="3447"/>
                  </a:lnTo>
                  <a:lnTo>
                    <a:pt x="373" y="3798"/>
                  </a:lnTo>
                  <a:lnTo>
                    <a:pt x="326" y="3798"/>
                  </a:lnTo>
                  <a:lnTo>
                    <a:pt x="326" y="3939"/>
                  </a:lnTo>
                  <a:lnTo>
                    <a:pt x="186" y="5698"/>
                  </a:lnTo>
                  <a:lnTo>
                    <a:pt x="139" y="7528"/>
                  </a:lnTo>
                  <a:lnTo>
                    <a:pt x="0" y="11117"/>
                  </a:lnTo>
                  <a:lnTo>
                    <a:pt x="0" y="18363"/>
                  </a:lnTo>
                  <a:lnTo>
                    <a:pt x="47" y="18504"/>
                  </a:lnTo>
                  <a:lnTo>
                    <a:pt x="93" y="18575"/>
                  </a:lnTo>
                  <a:lnTo>
                    <a:pt x="280" y="18575"/>
                  </a:lnTo>
                  <a:lnTo>
                    <a:pt x="1769" y="17941"/>
                  </a:lnTo>
                  <a:lnTo>
                    <a:pt x="3306" y="17378"/>
                  </a:lnTo>
                  <a:lnTo>
                    <a:pt x="4841" y="16886"/>
                  </a:lnTo>
                  <a:lnTo>
                    <a:pt x="6424" y="16534"/>
                  </a:lnTo>
                  <a:lnTo>
                    <a:pt x="7914" y="16322"/>
                  </a:lnTo>
                  <a:lnTo>
                    <a:pt x="9357" y="16183"/>
                  </a:lnTo>
                  <a:lnTo>
                    <a:pt x="10846" y="15971"/>
                  </a:lnTo>
                  <a:lnTo>
                    <a:pt x="12336" y="15760"/>
                  </a:lnTo>
                  <a:lnTo>
                    <a:pt x="12243" y="16534"/>
                  </a:lnTo>
                  <a:lnTo>
                    <a:pt x="12243" y="18293"/>
                  </a:lnTo>
                  <a:lnTo>
                    <a:pt x="12290" y="19137"/>
                  </a:lnTo>
                  <a:lnTo>
                    <a:pt x="12243" y="19208"/>
                  </a:lnTo>
                  <a:lnTo>
                    <a:pt x="12290" y="19278"/>
                  </a:lnTo>
                  <a:lnTo>
                    <a:pt x="12336" y="19278"/>
                  </a:lnTo>
                  <a:lnTo>
                    <a:pt x="12569" y="21108"/>
                  </a:lnTo>
                  <a:lnTo>
                    <a:pt x="12569" y="21177"/>
                  </a:lnTo>
                  <a:lnTo>
                    <a:pt x="12662" y="21247"/>
                  </a:lnTo>
                  <a:lnTo>
                    <a:pt x="12708" y="21247"/>
                  </a:lnTo>
                  <a:lnTo>
                    <a:pt x="12802" y="21177"/>
                  </a:lnTo>
                  <a:lnTo>
                    <a:pt x="13081" y="20614"/>
                  </a:lnTo>
                  <a:lnTo>
                    <a:pt x="13314" y="20052"/>
                  </a:lnTo>
                  <a:lnTo>
                    <a:pt x="13546" y="19419"/>
                  </a:lnTo>
                  <a:lnTo>
                    <a:pt x="13733" y="18785"/>
                  </a:lnTo>
                  <a:lnTo>
                    <a:pt x="13779" y="18645"/>
                  </a:lnTo>
                  <a:lnTo>
                    <a:pt x="13872" y="18714"/>
                  </a:lnTo>
                  <a:lnTo>
                    <a:pt x="13919" y="18714"/>
                  </a:lnTo>
                  <a:lnTo>
                    <a:pt x="15362" y="17237"/>
                  </a:lnTo>
                  <a:lnTo>
                    <a:pt x="16759" y="15619"/>
                  </a:lnTo>
                  <a:lnTo>
                    <a:pt x="16060" y="17237"/>
                  </a:lnTo>
                  <a:lnTo>
                    <a:pt x="15688" y="18011"/>
                  </a:lnTo>
                  <a:lnTo>
                    <a:pt x="15269" y="18714"/>
                  </a:lnTo>
                  <a:lnTo>
                    <a:pt x="14478" y="19559"/>
                  </a:lnTo>
                  <a:lnTo>
                    <a:pt x="15455" y="17378"/>
                  </a:lnTo>
                  <a:lnTo>
                    <a:pt x="15455" y="17237"/>
                  </a:lnTo>
                  <a:lnTo>
                    <a:pt x="15362" y="17237"/>
                  </a:lnTo>
                  <a:lnTo>
                    <a:pt x="14710" y="18504"/>
                  </a:lnTo>
                  <a:lnTo>
                    <a:pt x="14198" y="19911"/>
                  </a:lnTo>
                  <a:lnTo>
                    <a:pt x="12849" y="21318"/>
                  </a:lnTo>
                  <a:lnTo>
                    <a:pt x="12802" y="21459"/>
                  </a:lnTo>
                  <a:lnTo>
                    <a:pt x="12849" y="21529"/>
                  </a:lnTo>
                  <a:lnTo>
                    <a:pt x="12895" y="21600"/>
                  </a:lnTo>
                  <a:lnTo>
                    <a:pt x="12941" y="21600"/>
                  </a:lnTo>
                  <a:lnTo>
                    <a:pt x="13919" y="20685"/>
                  </a:lnTo>
                  <a:lnTo>
                    <a:pt x="13965" y="20755"/>
                  </a:lnTo>
                  <a:lnTo>
                    <a:pt x="14012" y="20755"/>
                  </a:lnTo>
                  <a:lnTo>
                    <a:pt x="14105" y="20474"/>
                  </a:lnTo>
                  <a:lnTo>
                    <a:pt x="15874" y="18714"/>
                  </a:lnTo>
                  <a:lnTo>
                    <a:pt x="17550" y="16815"/>
                  </a:lnTo>
                  <a:lnTo>
                    <a:pt x="19226" y="14916"/>
                  </a:lnTo>
                  <a:lnTo>
                    <a:pt x="20808" y="12875"/>
                  </a:lnTo>
                  <a:lnTo>
                    <a:pt x="20855" y="12805"/>
                  </a:lnTo>
                  <a:lnTo>
                    <a:pt x="20855" y="12735"/>
                  </a:lnTo>
                  <a:lnTo>
                    <a:pt x="20808" y="12594"/>
                  </a:lnTo>
                  <a:lnTo>
                    <a:pt x="21227" y="10976"/>
                  </a:lnTo>
                  <a:lnTo>
                    <a:pt x="21600" y="9357"/>
                  </a:lnTo>
                  <a:lnTo>
                    <a:pt x="21553" y="9217"/>
                  </a:lnTo>
                  <a:lnTo>
                    <a:pt x="21600" y="9005"/>
                  </a:lnTo>
                  <a:lnTo>
                    <a:pt x="21600" y="8935"/>
                  </a:lnTo>
                  <a:lnTo>
                    <a:pt x="21553" y="8794"/>
                  </a:lnTo>
                  <a:lnTo>
                    <a:pt x="19738" y="6543"/>
                  </a:lnTo>
                  <a:lnTo>
                    <a:pt x="17876" y="4292"/>
                  </a:lnTo>
                  <a:lnTo>
                    <a:pt x="15967" y="2180"/>
                  </a:lnTo>
                  <a:lnTo>
                    <a:pt x="14012" y="70"/>
                  </a:lnTo>
                  <a:lnTo>
                    <a:pt x="13872" y="70"/>
                  </a:lnTo>
                  <a:lnTo>
                    <a:pt x="13826" y="0"/>
                  </a:ln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123" name="Google Shape;63;p15"/>
            <p:cNvSpPr/>
            <p:nvPr/>
          </p:nvSpPr>
          <p:spPr>
            <a:xfrm>
              <a:off x="41669" y="1711929"/>
              <a:ext cx="1815583" cy="1201242"/>
            </a:xfrm>
            <a:custGeom>
              <a:avLst/>
              <a:gdLst/>
              <a:ahLst/>
              <a:cxnLst>
                <a:cxn ang="0">
                  <a:pos x="wd2" y="hd2"/>
                </a:cxn>
                <a:cxn ang="5400000">
                  <a:pos x="wd2" y="hd2"/>
                </a:cxn>
                <a:cxn ang="10800000">
                  <a:pos x="wd2" y="hd2"/>
                </a:cxn>
                <a:cxn ang="16200000">
                  <a:pos x="wd2" y="hd2"/>
                </a:cxn>
              </a:cxnLst>
              <a:rect l="0" t="0" r="r" b="b"/>
              <a:pathLst>
                <a:path w="21600" h="21600" extrusionOk="0">
                  <a:moveTo>
                    <a:pt x="13546" y="632"/>
                  </a:moveTo>
                  <a:lnTo>
                    <a:pt x="13453" y="1477"/>
                  </a:lnTo>
                  <a:lnTo>
                    <a:pt x="13174" y="1688"/>
                  </a:lnTo>
                  <a:lnTo>
                    <a:pt x="12895" y="1970"/>
                  </a:lnTo>
                  <a:lnTo>
                    <a:pt x="12662" y="2180"/>
                  </a:lnTo>
                  <a:lnTo>
                    <a:pt x="12430" y="2532"/>
                  </a:lnTo>
                  <a:lnTo>
                    <a:pt x="12430" y="1829"/>
                  </a:lnTo>
                  <a:lnTo>
                    <a:pt x="12988" y="1265"/>
                  </a:lnTo>
                  <a:lnTo>
                    <a:pt x="13546" y="632"/>
                  </a:lnTo>
                  <a:close/>
                  <a:moveTo>
                    <a:pt x="13453" y="1688"/>
                  </a:moveTo>
                  <a:lnTo>
                    <a:pt x="13407" y="2392"/>
                  </a:lnTo>
                  <a:lnTo>
                    <a:pt x="13360" y="2392"/>
                  </a:lnTo>
                  <a:lnTo>
                    <a:pt x="13127" y="2673"/>
                  </a:lnTo>
                  <a:lnTo>
                    <a:pt x="12849" y="2954"/>
                  </a:lnTo>
                  <a:lnTo>
                    <a:pt x="12383" y="3659"/>
                  </a:lnTo>
                  <a:lnTo>
                    <a:pt x="12383" y="3728"/>
                  </a:lnTo>
                  <a:lnTo>
                    <a:pt x="12430" y="3728"/>
                  </a:lnTo>
                  <a:lnTo>
                    <a:pt x="12941" y="3165"/>
                  </a:lnTo>
                  <a:lnTo>
                    <a:pt x="13407" y="2603"/>
                  </a:lnTo>
                  <a:lnTo>
                    <a:pt x="13453" y="4503"/>
                  </a:lnTo>
                  <a:lnTo>
                    <a:pt x="12336" y="3939"/>
                  </a:lnTo>
                  <a:lnTo>
                    <a:pt x="12383" y="3377"/>
                  </a:lnTo>
                  <a:lnTo>
                    <a:pt x="12430" y="2744"/>
                  </a:lnTo>
                  <a:lnTo>
                    <a:pt x="12895" y="2180"/>
                  </a:lnTo>
                  <a:lnTo>
                    <a:pt x="13453" y="1688"/>
                  </a:lnTo>
                  <a:close/>
                  <a:moveTo>
                    <a:pt x="1723" y="1829"/>
                  </a:moveTo>
                  <a:lnTo>
                    <a:pt x="1583" y="5698"/>
                  </a:lnTo>
                  <a:lnTo>
                    <a:pt x="1443" y="9498"/>
                  </a:lnTo>
                  <a:lnTo>
                    <a:pt x="1396" y="9568"/>
                  </a:lnTo>
                  <a:lnTo>
                    <a:pt x="1071" y="10553"/>
                  </a:lnTo>
                  <a:lnTo>
                    <a:pt x="792" y="11538"/>
                  </a:lnTo>
                  <a:lnTo>
                    <a:pt x="558" y="12594"/>
                  </a:lnTo>
                  <a:lnTo>
                    <a:pt x="373" y="13650"/>
                  </a:lnTo>
                  <a:lnTo>
                    <a:pt x="419" y="10764"/>
                  </a:lnTo>
                  <a:lnTo>
                    <a:pt x="699" y="9779"/>
                  </a:lnTo>
                  <a:lnTo>
                    <a:pt x="931" y="8723"/>
                  </a:lnTo>
                  <a:lnTo>
                    <a:pt x="1164" y="7669"/>
                  </a:lnTo>
                  <a:lnTo>
                    <a:pt x="1350" y="6613"/>
                  </a:lnTo>
                  <a:lnTo>
                    <a:pt x="1350" y="6543"/>
                  </a:lnTo>
                  <a:lnTo>
                    <a:pt x="1304" y="6543"/>
                  </a:lnTo>
                  <a:lnTo>
                    <a:pt x="1257" y="6613"/>
                  </a:lnTo>
                  <a:lnTo>
                    <a:pt x="419" y="10412"/>
                  </a:lnTo>
                  <a:lnTo>
                    <a:pt x="466" y="7528"/>
                  </a:lnTo>
                  <a:lnTo>
                    <a:pt x="1024" y="5417"/>
                  </a:lnTo>
                  <a:lnTo>
                    <a:pt x="1630" y="3377"/>
                  </a:lnTo>
                  <a:lnTo>
                    <a:pt x="1630" y="3306"/>
                  </a:lnTo>
                  <a:lnTo>
                    <a:pt x="1583" y="3306"/>
                  </a:lnTo>
                  <a:lnTo>
                    <a:pt x="1536" y="3236"/>
                  </a:lnTo>
                  <a:lnTo>
                    <a:pt x="1536" y="3306"/>
                  </a:lnTo>
                  <a:lnTo>
                    <a:pt x="1211" y="4221"/>
                  </a:lnTo>
                  <a:lnTo>
                    <a:pt x="931" y="5136"/>
                  </a:lnTo>
                  <a:lnTo>
                    <a:pt x="466" y="7105"/>
                  </a:lnTo>
                  <a:lnTo>
                    <a:pt x="512" y="4080"/>
                  </a:lnTo>
                  <a:lnTo>
                    <a:pt x="745" y="3728"/>
                  </a:lnTo>
                  <a:lnTo>
                    <a:pt x="931" y="3377"/>
                  </a:lnTo>
                  <a:lnTo>
                    <a:pt x="1304" y="2673"/>
                  </a:lnTo>
                  <a:lnTo>
                    <a:pt x="1723" y="1829"/>
                  </a:lnTo>
                  <a:close/>
                  <a:moveTo>
                    <a:pt x="21227" y="9779"/>
                  </a:moveTo>
                  <a:lnTo>
                    <a:pt x="20901" y="11187"/>
                  </a:lnTo>
                  <a:lnTo>
                    <a:pt x="20623" y="12594"/>
                  </a:lnTo>
                  <a:lnTo>
                    <a:pt x="18854" y="14704"/>
                  </a:lnTo>
                  <a:lnTo>
                    <a:pt x="19598" y="12945"/>
                  </a:lnTo>
                  <a:lnTo>
                    <a:pt x="20296" y="11187"/>
                  </a:lnTo>
                  <a:lnTo>
                    <a:pt x="20296" y="11046"/>
                  </a:lnTo>
                  <a:lnTo>
                    <a:pt x="21227" y="9779"/>
                  </a:lnTo>
                  <a:close/>
                  <a:moveTo>
                    <a:pt x="13127" y="13789"/>
                  </a:moveTo>
                  <a:lnTo>
                    <a:pt x="12755" y="14563"/>
                  </a:lnTo>
                  <a:lnTo>
                    <a:pt x="12336" y="15268"/>
                  </a:lnTo>
                  <a:lnTo>
                    <a:pt x="11173" y="15408"/>
                  </a:lnTo>
                  <a:lnTo>
                    <a:pt x="11545" y="14704"/>
                  </a:lnTo>
                  <a:lnTo>
                    <a:pt x="11917" y="14001"/>
                  </a:lnTo>
                  <a:lnTo>
                    <a:pt x="13127" y="13789"/>
                  </a:lnTo>
                  <a:close/>
                  <a:moveTo>
                    <a:pt x="11684" y="14071"/>
                  </a:moveTo>
                  <a:lnTo>
                    <a:pt x="11312" y="14704"/>
                  </a:lnTo>
                  <a:lnTo>
                    <a:pt x="11080" y="15408"/>
                  </a:lnTo>
                  <a:lnTo>
                    <a:pt x="10055" y="15478"/>
                  </a:lnTo>
                  <a:lnTo>
                    <a:pt x="10288" y="14845"/>
                  </a:lnTo>
                  <a:lnTo>
                    <a:pt x="10614" y="14212"/>
                  </a:lnTo>
                  <a:lnTo>
                    <a:pt x="11684" y="14071"/>
                  </a:lnTo>
                  <a:close/>
                  <a:moveTo>
                    <a:pt x="10381" y="14212"/>
                  </a:moveTo>
                  <a:lnTo>
                    <a:pt x="10242" y="14494"/>
                  </a:lnTo>
                  <a:lnTo>
                    <a:pt x="10101" y="14845"/>
                  </a:lnTo>
                  <a:lnTo>
                    <a:pt x="9916" y="15549"/>
                  </a:lnTo>
                  <a:lnTo>
                    <a:pt x="8845" y="15619"/>
                  </a:lnTo>
                  <a:lnTo>
                    <a:pt x="9124" y="14986"/>
                  </a:lnTo>
                  <a:lnTo>
                    <a:pt x="9450" y="14353"/>
                  </a:lnTo>
                  <a:lnTo>
                    <a:pt x="9450" y="14283"/>
                  </a:lnTo>
                  <a:lnTo>
                    <a:pt x="10381" y="14212"/>
                  </a:lnTo>
                  <a:close/>
                  <a:moveTo>
                    <a:pt x="1443" y="9638"/>
                  </a:moveTo>
                  <a:lnTo>
                    <a:pt x="1396" y="11820"/>
                  </a:lnTo>
                  <a:lnTo>
                    <a:pt x="838" y="13719"/>
                  </a:lnTo>
                  <a:lnTo>
                    <a:pt x="326" y="15689"/>
                  </a:lnTo>
                  <a:lnTo>
                    <a:pt x="373" y="13789"/>
                  </a:lnTo>
                  <a:lnTo>
                    <a:pt x="373" y="13860"/>
                  </a:lnTo>
                  <a:lnTo>
                    <a:pt x="419" y="13789"/>
                  </a:lnTo>
                  <a:lnTo>
                    <a:pt x="652" y="12735"/>
                  </a:lnTo>
                  <a:lnTo>
                    <a:pt x="885" y="11679"/>
                  </a:lnTo>
                  <a:lnTo>
                    <a:pt x="1443" y="9638"/>
                  </a:lnTo>
                  <a:close/>
                  <a:moveTo>
                    <a:pt x="9310" y="14353"/>
                  </a:moveTo>
                  <a:lnTo>
                    <a:pt x="8985" y="14986"/>
                  </a:lnTo>
                  <a:lnTo>
                    <a:pt x="8705" y="15689"/>
                  </a:lnTo>
                  <a:lnTo>
                    <a:pt x="7541" y="15830"/>
                  </a:lnTo>
                  <a:lnTo>
                    <a:pt x="8193" y="14423"/>
                  </a:lnTo>
                  <a:lnTo>
                    <a:pt x="9310" y="14353"/>
                  </a:lnTo>
                  <a:close/>
                  <a:moveTo>
                    <a:pt x="8007" y="14494"/>
                  </a:moveTo>
                  <a:lnTo>
                    <a:pt x="7448" y="15830"/>
                  </a:lnTo>
                  <a:lnTo>
                    <a:pt x="6331" y="16042"/>
                  </a:lnTo>
                  <a:lnTo>
                    <a:pt x="6610" y="15337"/>
                  </a:lnTo>
                  <a:lnTo>
                    <a:pt x="6890" y="14704"/>
                  </a:lnTo>
                  <a:lnTo>
                    <a:pt x="6890" y="14634"/>
                  </a:lnTo>
                  <a:lnTo>
                    <a:pt x="7728" y="14494"/>
                  </a:lnTo>
                  <a:close/>
                  <a:moveTo>
                    <a:pt x="13640" y="13650"/>
                  </a:moveTo>
                  <a:lnTo>
                    <a:pt x="13500" y="15127"/>
                  </a:lnTo>
                  <a:lnTo>
                    <a:pt x="13500" y="15197"/>
                  </a:lnTo>
                  <a:lnTo>
                    <a:pt x="13034" y="16042"/>
                  </a:lnTo>
                  <a:lnTo>
                    <a:pt x="12569" y="17026"/>
                  </a:lnTo>
                  <a:lnTo>
                    <a:pt x="12522" y="15619"/>
                  </a:lnTo>
                  <a:lnTo>
                    <a:pt x="12569" y="15478"/>
                  </a:lnTo>
                  <a:lnTo>
                    <a:pt x="12522" y="15337"/>
                  </a:lnTo>
                  <a:lnTo>
                    <a:pt x="12802" y="14986"/>
                  </a:lnTo>
                  <a:lnTo>
                    <a:pt x="13034" y="14563"/>
                  </a:lnTo>
                  <a:lnTo>
                    <a:pt x="13268" y="14142"/>
                  </a:lnTo>
                  <a:lnTo>
                    <a:pt x="13500" y="13719"/>
                  </a:lnTo>
                  <a:lnTo>
                    <a:pt x="13640" y="13650"/>
                  </a:lnTo>
                  <a:close/>
                  <a:moveTo>
                    <a:pt x="6750" y="14634"/>
                  </a:moveTo>
                  <a:lnTo>
                    <a:pt x="6471" y="15337"/>
                  </a:lnTo>
                  <a:lnTo>
                    <a:pt x="6191" y="16042"/>
                  </a:lnTo>
                  <a:lnTo>
                    <a:pt x="5214" y="16252"/>
                  </a:lnTo>
                  <a:lnTo>
                    <a:pt x="5400" y="15901"/>
                  </a:lnTo>
                  <a:lnTo>
                    <a:pt x="5633" y="15408"/>
                  </a:lnTo>
                  <a:lnTo>
                    <a:pt x="5819" y="14916"/>
                  </a:lnTo>
                  <a:lnTo>
                    <a:pt x="5819" y="14845"/>
                  </a:lnTo>
                  <a:lnTo>
                    <a:pt x="5726" y="14845"/>
                  </a:lnTo>
                  <a:lnTo>
                    <a:pt x="5400" y="15619"/>
                  </a:lnTo>
                  <a:lnTo>
                    <a:pt x="5260" y="15971"/>
                  </a:lnTo>
                  <a:lnTo>
                    <a:pt x="5074" y="16322"/>
                  </a:lnTo>
                  <a:lnTo>
                    <a:pt x="4934" y="16322"/>
                  </a:lnTo>
                  <a:lnTo>
                    <a:pt x="3771" y="16675"/>
                  </a:lnTo>
                  <a:lnTo>
                    <a:pt x="2561" y="17096"/>
                  </a:lnTo>
                  <a:lnTo>
                    <a:pt x="2700" y="16534"/>
                  </a:lnTo>
                  <a:lnTo>
                    <a:pt x="2840" y="16042"/>
                  </a:lnTo>
                  <a:lnTo>
                    <a:pt x="3212" y="15056"/>
                  </a:lnTo>
                  <a:lnTo>
                    <a:pt x="4237" y="14916"/>
                  </a:lnTo>
                  <a:lnTo>
                    <a:pt x="3864" y="15760"/>
                  </a:lnTo>
                  <a:lnTo>
                    <a:pt x="3538" y="16604"/>
                  </a:lnTo>
                  <a:lnTo>
                    <a:pt x="3538" y="16675"/>
                  </a:lnTo>
                  <a:lnTo>
                    <a:pt x="3584" y="16675"/>
                  </a:lnTo>
                  <a:lnTo>
                    <a:pt x="4003" y="15760"/>
                  </a:lnTo>
                  <a:lnTo>
                    <a:pt x="4329" y="14916"/>
                  </a:lnTo>
                  <a:lnTo>
                    <a:pt x="6750" y="14634"/>
                  </a:lnTo>
                  <a:close/>
                  <a:moveTo>
                    <a:pt x="1396" y="12312"/>
                  </a:moveTo>
                  <a:lnTo>
                    <a:pt x="1304" y="14563"/>
                  </a:lnTo>
                  <a:lnTo>
                    <a:pt x="326" y="17448"/>
                  </a:lnTo>
                  <a:lnTo>
                    <a:pt x="326" y="16183"/>
                  </a:lnTo>
                  <a:lnTo>
                    <a:pt x="885" y="14283"/>
                  </a:lnTo>
                  <a:lnTo>
                    <a:pt x="1396" y="12312"/>
                  </a:lnTo>
                  <a:close/>
                  <a:moveTo>
                    <a:pt x="3072" y="15127"/>
                  </a:moveTo>
                  <a:lnTo>
                    <a:pt x="2840" y="15549"/>
                  </a:lnTo>
                  <a:lnTo>
                    <a:pt x="2700" y="16042"/>
                  </a:lnTo>
                  <a:lnTo>
                    <a:pt x="2561" y="16604"/>
                  </a:lnTo>
                  <a:lnTo>
                    <a:pt x="2468" y="17167"/>
                  </a:lnTo>
                  <a:lnTo>
                    <a:pt x="1490" y="17589"/>
                  </a:lnTo>
                  <a:lnTo>
                    <a:pt x="1630" y="16956"/>
                  </a:lnTo>
                  <a:lnTo>
                    <a:pt x="1815" y="16322"/>
                  </a:lnTo>
                  <a:lnTo>
                    <a:pt x="2049" y="15760"/>
                  </a:lnTo>
                  <a:lnTo>
                    <a:pt x="2281" y="15197"/>
                  </a:lnTo>
                  <a:lnTo>
                    <a:pt x="3072" y="15127"/>
                  </a:lnTo>
                  <a:close/>
                  <a:moveTo>
                    <a:pt x="2142" y="15197"/>
                  </a:moveTo>
                  <a:lnTo>
                    <a:pt x="1908" y="15760"/>
                  </a:lnTo>
                  <a:lnTo>
                    <a:pt x="1676" y="16393"/>
                  </a:lnTo>
                  <a:lnTo>
                    <a:pt x="1536" y="16956"/>
                  </a:lnTo>
                  <a:lnTo>
                    <a:pt x="1396" y="17589"/>
                  </a:lnTo>
                  <a:lnTo>
                    <a:pt x="419" y="18152"/>
                  </a:lnTo>
                  <a:lnTo>
                    <a:pt x="1443" y="15268"/>
                  </a:lnTo>
                  <a:lnTo>
                    <a:pt x="1490" y="15268"/>
                  </a:lnTo>
                  <a:lnTo>
                    <a:pt x="2142" y="15197"/>
                  </a:lnTo>
                  <a:close/>
                  <a:moveTo>
                    <a:pt x="13872" y="703"/>
                  </a:moveTo>
                  <a:lnTo>
                    <a:pt x="15734" y="2673"/>
                  </a:lnTo>
                  <a:lnTo>
                    <a:pt x="17550" y="4713"/>
                  </a:lnTo>
                  <a:lnTo>
                    <a:pt x="19366" y="6895"/>
                  </a:lnTo>
                  <a:lnTo>
                    <a:pt x="21134" y="9076"/>
                  </a:lnTo>
                  <a:lnTo>
                    <a:pt x="19319" y="11468"/>
                  </a:lnTo>
                  <a:lnTo>
                    <a:pt x="17503" y="13789"/>
                  </a:lnTo>
                  <a:lnTo>
                    <a:pt x="13826" y="18293"/>
                  </a:lnTo>
                  <a:lnTo>
                    <a:pt x="13872" y="17167"/>
                  </a:lnTo>
                  <a:lnTo>
                    <a:pt x="13872" y="13650"/>
                  </a:lnTo>
                  <a:lnTo>
                    <a:pt x="13826" y="13509"/>
                  </a:lnTo>
                  <a:lnTo>
                    <a:pt x="13733" y="13438"/>
                  </a:lnTo>
                  <a:lnTo>
                    <a:pt x="13686" y="13297"/>
                  </a:lnTo>
                  <a:lnTo>
                    <a:pt x="13640" y="13227"/>
                  </a:lnTo>
                  <a:lnTo>
                    <a:pt x="13593" y="13156"/>
                  </a:lnTo>
                  <a:lnTo>
                    <a:pt x="13360" y="13156"/>
                  </a:lnTo>
                  <a:lnTo>
                    <a:pt x="11917" y="13297"/>
                  </a:lnTo>
                  <a:lnTo>
                    <a:pt x="10427" y="13438"/>
                  </a:lnTo>
                  <a:lnTo>
                    <a:pt x="7541" y="13930"/>
                  </a:lnTo>
                  <a:lnTo>
                    <a:pt x="1723" y="14704"/>
                  </a:lnTo>
                  <a:lnTo>
                    <a:pt x="1908" y="8091"/>
                  </a:lnTo>
                  <a:lnTo>
                    <a:pt x="1955" y="4784"/>
                  </a:lnTo>
                  <a:lnTo>
                    <a:pt x="2002" y="1477"/>
                  </a:lnTo>
                  <a:lnTo>
                    <a:pt x="2700" y="1759"/>
                  </a:lnTo>
                  <a:lnTo>
                    <a:pt x="3399" y="2039"/>
                  </a:lnTo>
                  <a:lnTo>
                    <a:pt x="4888" y="2462"/>
                  </a:lnTo>
                  <a:lnTo>
                    <a:pt x="6331" y="2814"/>
                  </a:lnTo>
                  <a:lnTo>
                    <a:pt x="7774" y="3236"/>
                  </a:lnTo>
                  <a:lnTo>
                    <a:pt x="9170" y="3728"/>
                  </a:lnTo>
                  <a:lnTo>
                    <a:pt x="10614" y="4221"/>
                  </a:lnTo>
                  <a:lnTo>
                    <a:pt x="12011" y="4713"/>
                  </a:lnTo>
                  <a:lnTo>
                    <a:pt x="12708" y="4854"/>
                  </a:lnTo>
                  <a:lnTo>
                    <a:pt x="13407" y="4995"/>
                  </a:lnTo>
                  <a:lnTo>
                    <a:pt x="13500" y="4925"/>
                  </a:lnTo>
                  <a:lnTo>
                    <a:pt x="13546" y="4995"/>
                  </a:lnTo>
                  <a:lnTo>
                    <a:pt x="13640" y="4995"/>
                  </a:lnTo>
                  <a:lnTo>
                    <a:pt x="13686" y="4925"/>
                  </a:lnTo>
                  <a:lnTo>
                    <a:pt x="13733" y="4784"/>
                  </a:lnTo>
                  <a:lnTo>
                    <a:pt x="13872" y="2744"/>
                  </a:lnTo>
                  <a:lnTo>
                    <a:pt x="13919" y="1688"/>
                  </a:lnTo>
                  <a:lnTo>
                    <a:pt x="13872" y="703"/>
                  </a:lnTo>
                  <a:close/>
                  <a:moveTo>
                    <a:pt x="20017" y="11468"/>
                  </a:moveTo>
                  <a:lnTo>
                    <a:pt x="19273" y="13227"/>
                  </a:lnTo>
                  <a:lnTo>
                    <a:pt x="18528" y="15056"/>
                  </a:lnTo>
                  <a:lnTo>
                    <a:pt x="17317" y="16463"/>
                  </a:lnTo>
                  <a:lnTo>
                    <a:pt x="17922" y="15127"/>
                  </a:lnTo>
                  <a:lnTo>
                    <a:pt x="18574" y="13789"/>
                  </a:lnTo>
                  <a:lnTo>
                    <a:pt x="18574" y="13719"/>
                  </a:lnTo>
                  <a:lnTo>
                    <a:pt x="18528" y="13650"/>
                  </a:lnTo>
                  <a:lnTo>
                    <a:pt x="18481" y="13719"/>
                  </a:lnTo>
                  <a:lnTo>
                    <a:pt x="18062" y="14423"/>
                  </a:lnTo>
                  <a:lnTo>
                    <a:pt x="17736" y="15127"/>
                  </a:lnTo>
                  <a:lnTo>
                    <a:pt x="17364" y="15901"/>
                  </a:lnTo>
                  <a:lnTo>
                    <a:pt x="17085" y="16745"/>
                  </a:lnTo>
                  <a:lnTo>
                    <a:pt x="15548" y="18434"/>
                  </a:lnTo>
                  <a:lnTo>
                    <a:pt x="15921" y="17801"/>
                  </a:lnTo>
                  <a:lnTo>
                    <a:pt x="16293" y="17096"/>
                  </a:lnTo>
                  <a:lnTo>
                    <a:pt x="16572" y="16393"/>
                  </a:lnTo>
                  <a:lnTo>
                    <a:pt x="16852" y="15689"/>
                  </a:lnTo>
                  <a:lnTo>
                    <a:pt x="16852" y="15619"/>
                  </a:lnTo>
                  <a:lnTo>
                    <a:pt x="16805" y="15549"/>
                  </a:lnTo>
                  <a:lnTo>
                    <a:pt x="18435" y="13579"/>
                  </a:lnTo>
                  <a:lnTo>
                    <a:pt x="20017" y="11468"/>
                  </a:lnTo>
                  <a:close/>
                  <a:moveTo>
                    <a:pt x="13500" y="15478"/>
                  </a:moveTo>
                  <a:lnTo>
                    <a:pt x="13453" y="17026"/>
                  </a:lnTo>
                  <a:lnTo>
                    <a:pt x="13500" y="18575"/>
                  </a:lnTo>
                  <a:lnTo>
                    <a:pt x="13174" y="19559"/>
                  </a:lnTo>
                  <a:lnTo>
                    <a:pt x="12755" y="20474"/>
                  </a:lnTo>
                  <a:lnTo>
                    <a:pt x="12662" y="19559"/>
                  </a:lnTo>
                  <a:lnTo>
                    <a:pt x="12615" y="18575"/>
                  </a:lnTo>
                  <a:lnTo>
                    <a:pt x="13407" y="16956"/>
                  </a:lnTo>
                  <a:lnTo>
                    <a:pt x="13407" y="16886"/>
                  </a:lnTo>
                  <a:lnTo>
                    <a:pt x="13360" y="16815"/>
                  </a:lnTo>
                  <a:lnTo>
                    <a:pt x="13314" y="16815"/>
                  </a:lnTo>
                  <a:lnTo>
                    <a:pt x="12941" y="17589"/>
                  </a:lnTo>
                  <a:lnTo>
                    <a:pt x="12615" y="18293"/>
                  </a:lnTo>
                  <a:lnTo>
                    <a:pt x="12569" y="17308"/>
                  </a:lnTo>
                  <a:lnTo>
                    <a:pt x="13034" y="16393"/>
                  </a:lnTo>
                  <a:lnTo>
                    <a:pt x="13500" y="15478"/>
                  </a:lnTo>
                  <a:close/>
                  <a:moveTo>
                    <a:pt x="13733" y="0"/>
                  </a:moveTo>
                  <a:lnTo>
                    <a:pt x="13081" y="632"/>
                  </a:lnTo>
                  <a:lnTo>
                    <a:pt x="12430" y="1265"/>
                  </a:lnTo>
                  <a:lnTo>
                    <a:pt x="12336" y="1265"/>
                  </a:lnTo>
                  <a:lnTo>
                    <a:pt x="12290" y="1336"/>
                  </a:lnTo>
                  <a:lnTo>
                    <a:pt x="12243" y="1477"/>
                  </a:lnTo>
                  <a:lnTo>
                    <a:pt x="12196" y="1547"/>
                  </a:lnTo>
                  <a:lnTo>
                    <a:pt x="12150" y="1688"/>
                  </a:lnTo>
                  <a:lnTo>
                    <a:pt x="12196" y="1829"/>
                  </a:lnTo>
                  <a:lnTo>
                    <a:pt x="12103" y="2814"/>
                  </a:lnTo>
                  <a:lnTo>
                    <a:pt x="12011" y="3798"/>
                  </a:lnTo>
                  <a:lnTo>
                    <a:pt x="9776" y="3095"/>
                  </a:lnTo>
                  <a:lnTo>
                    <a:pt x="7541" y="2532"/>
                  </a:lnTo>
                  <a:lnTo>
                    <a:pt x="4748" y="1618"/>
                  </a:lnTo>
                  <a:lnTo>
                    <a:pt x="3352" y="1265"/>
                  </a:lnTo>
                  <a:lnTo>
                    <a:pt x="2607" y="1196"/>
                  </a:lnTo>
                  <a:lnTo>
                    <a:pt x="1908" y="1126"/>
                  </a:lnTo>
                  <a:lnTo>
                    <a:pt x="1815" y="1126"/>
                  </a:lnTo>
                  <a:lnTo>
                    <a:pt x="1024" y="2532"/>
                  </a:lnTo>
                  <a:lnTo>
                    <a:pt x="652" y="3165"/>
                  </a:lnTo>
                  <a:lnTo>
                    <a:pt x="512" y="3447"/>
                  </a:lnTo>
                  <a:lnTo>
                    <a:pt x="373" y="3798"/>
                  </a:lnTo>
                  <a:lnTo>
                    <a:pt x="326" y="3798"/>
                  </a:lnTo>
                  <a:lnTo>
                    <a:pt x="326" y="3939"/>
                  </a:lnTo>
                  <a:lnTo>
                    <a:pt x="186" y="5698"/>
                  </a:lnTo>
                  <a:lnTo>
                    <a:pt x="139" y="7528"/>
                  </a:lnTo>
                  <a:lnTo>
                    <a:pt x="0" y="11117"/>
                  </a:lnTo>
                  <a:lnTo>
                    <a:pt x="0" y="18363"/>
                  </a:lnTo>
                  <a:lnTo>
                    <a:pt x="47" y="18504"/>
                  </a:lnTo>
                  <a:lnTo>
                    <a:pt x="93" y="18575"/>
                  </a:lnTo>
                  <a:lnTo>
                    <a:pt x="280" y="18575"/>
                  </a:lnTo>
                  <a:lnTo>
                    <a:pt x="1769" y="17941"/>
                  </a:lnTo>
                  <a:lnTo>
                    <a:pt x="3306" y="17378"/>
                  </a:lnTo>
                  <a:lnTo>
                    <a:pt x="4841" y="16886"/>
                  </a:lnTo>
                  <a:lnTo>
                    <a:pt x="6424" y="16534"/>
                  </a:lnTo>
                  <a:lnTo>
                    <a:pt x="7914" y="16322"/>
                  </a:lnTo>
                  <a:lnTo>
                    <a:pt x="9357" y="16183"/>
                  </a:lnTo>
                  <a:lnTo>
                    <a:pt x="10846" y="15971"/>
                  </a:lnTo>
                  <a:lnTo>
                    <a:pt x="12336" y="15760"/>
                  </a:lnTo>
                  <a:lnTo>
                    <a:pt x="12243" y="16534"/>
                  </a:lnTo>
                  <a:lnTo>
                    <a:pt x="12243" y="18293"/>
                  </a:lnTo>
                  <a:lnTo>
                    <a:pt x="12290" y="19137"/>
                  </a:lnTo>
                  <a:lnTo>
                    <a:pt x="12243" y="19208"/>
                  </a:lnTo>
                  <a:lnTo>
                    <a:pt x="12290" y="19278"/>
                  </a:lnTo>
                  <a:lnTo>
                    <a:pt x="12336" y="19278"/>
                  </a:lnTo>
                  <a:lnTo>
                    <a:pt x="12569" y="21108"/>
                  </a:lnTo>
                  <a:lnTo>
                    <a:pt x="12569" y="21177"/>
                  </a:lnTo>
                  <a:lnTo>
                    <a:pt x="12662" y="21247"/>
                  </a:lnTo>
                  <a:lnTo>
                    <a:pt x="12708" y="21247"/>
                  </a:lnTo>
                  <a:lnTo>
                    <a:pt x="12802" y="21177"/>
                  </a:lnTo>
                  <a:lnTo>
                    <a:pt x="13081" y="20614"/>
                  </a:lnTo>
                  <a:lnTo>
                    <a:pt x="13314" y="20052"/>
                  </a:lnTo>
                  <a:lnTo>
                    <a:pt x="13546" y="19419"/>
                  </a:lnTo>
                  <a:lnTo>
                    <a:pt x="13733" y="18785"/>
                  </a:lnTo>
                  <a:lnTo>
                    <a:pt x="13779" y="18645"/>
                  </a:lnTo>
                  <a:lnTo>
                    <a:pt x="13872" y="18714"/>
                  </a:lnTo>
                  <a:lnTo>
                    <a:pt x="13919" y="18714"/>
                  </a:lnTo>
                  <a:lnTo>
                    <a:pt x="15362" y="17237"/>
                  </a:lnTo>
                  <a:lnTo>
                    <a:pt x="16759" y="15619"/>
                  </a:lnTo>
                  <a:lnTo>
                    <a:pt x="16060" y="17237"/>
                  </a:lnTo>
                  <a:lnTo>
                    <a:pt x="15688" y="18011"/>
                  </a:lnTo>
                  <a:lnTo>
                    <a:pt x="15269" y="18714"/>
                  </a:lnTo>
                  <a:lnTo>
                    <a:pt x="14478" y="19559"/>
                  </a:lnTo>
                  <a:lnTo>
                    <a:pt x="15455" y="17378"/>
                  </a:lnTo>
                  <a:lnTo>
                    <a:pt x="15455" y="17237"/>
                  </a:lnTo>
                  <a:lnTo>
                    <a:pt x="15362" y="17237"/>
                  </a:lnTo>
                  <a:lnTo>
                    <a:pt x="14710" y="18504"/>
                  </a:lnTo>
                  <a:lnTo>
                    <a:pt x="14198" y="19911"/>
                  </a:lnTo>
                  <a:lnTo>
                    <a:pt x="12849" y="21318"/>
                  </a:lnTo>
                  <a:lnTo>
                    <a:pt x="12802" y="21459"/>
                  </a:lnTo>
                  <a:lnTo>
                    <a:pt x="12849" y="21529"/>
                  </a:lnTo>
                  <a:lnTo>
                    <a:pt x="12895" y="21600"/>
                  </a:lnTo>
                  <a:lnTo>
                    <a:pt x="12941" y="21600"/>
                  </a:lnTo>
                  <a:lnTo>
                    <a:pt x="13919" y="20685"/>
                  </a:lnTo>
                  <a:lnTo>
                    <a:pt x="13965" y="20755"/>
                  </a:lnTo>
                  <a:lnTo>
                    <a:pt x="14012" y="20755"/>
                  </a:lnTo>
                  <a:lnTo>
                    <a:pt x="14105" y="20474"/>
                  </a:lnTo>
                  <a:lnTo>
                    <a:pt x="15874" y="18714"/>
                  </a:lnTo>
                  <a:lnTo>
                    <a:pt x="17550" y="16815"/>
                  </a:lnTo>
                  <a:lnTo>
                    <a:pt x="19226" y="14916"/>
                  </a:lnTo>
                  <a:lnTo>
                    <a:pt x="20808" y="12875"/>
                  </a:lnTo>
                  <a:lnTo>
                    <a:pt x="20855" y="12805"/>
                  </a:lnTo>
                  <a:lnTo>
                    <a:pt x="20855" y="12735"/>
                  </a:lnTo>
                  <a:lnTo>
                    <a:pt x="20808" y="12594"/>
                  </a:lnTo>
                  <a:lnTo>
                    <a:pt x="21227" y="10976"/>
                  </a:lnTo>
                  <a:lnTo>
                    <a:pt x="21600" y="9357"/>
                  </a:lnTo>
                  <a:lnTo>
                    <a:pt x="21553" y="9217"/>
                  </a:lnTo>
                  <a:lnTo>
                    <a:pt x="21600" y="9005"/>
                  </a:lnTo>
                  <a:lnTo>
                    <a:pt x="21600" y="8935"/>
                  </a:lnTo>
                  <a:lnTo>
                    <a:pt x="21553" y="8794"/>
                  </a:lnTo>
                  <a:lnTo>
                    <a:pt x="19738" y="6543"/>
                  </a:lnTo>
                  <a:lnTo>
                    <a:pt x="17876" y="4292"/>
                  </a:lnTo>
                  <a:lnTo>
                    <a:pt x="15967" y="2180"/>
                  </a:lnTo>
                  <a:lnTo>
                    <a:pt x="14012" y="70"/>
                  </a:lnTo>
                  <a:lnTo>
                    <a:pt x="13872" y="70"/>
                  </a:lnTo>
                  <a:lnTo>
                    <a:pt x="13826" y="0"/>
                  </a:lnTo>
                  <a:close/>
                </a:path>
              </a:pathLst>
            </a:custGeom>
            <a:solidFill>
              <a:schemeClr val="accent5"/>
            </a:solidFill>
            <a:ln w="12700" cap="flat">
              <a:noFill/>
              <a:miter lim="400000"/>
            </a:ln>
            <a:effectLst/>
          </p:spPr>
          <p:txBody>
            <a:bodyPr wrap="square" lIns="0" tIns="0" rIns="0" bIns="0" numCol="1" anchor="ctr">
              <a:noAutofit/>
            </a:bodyPr>
            <a:lstStyle/>
            <a:p>
              <a:endParaRPr/>
            </a:p>
          </p:txBody>
        </p:sp>
      </p:grpSp>
      <p:sp>
        <p:nvSpPr>
          <p:cNvPr id="125" name="Google Shape;64;p15"/>
          <p:cNvSpPr txBox="1">
            <a:spLocks noGrp="1"/>
          </p:cNvSpPr>
          <p:nvPr>
            <p:ph type="ctrTitle"/>
          </p:nvPr>
        </p:nvSpPr>
        <p:spPr>
          <a:xfrm>
            <a:off x="4097849" y="1718712"/>
            <a:ext cx="3561301" cy="1524601"/>
          </a:xfrm>
          <a:prstGeom prst="rect">
            <a:avLst/>
          </a:prstGeom>
        </p:spPr>
        <p:txBody>
          <a:bodyPr/>
          <a:lstStyle>
            <a:lvl1pPr defTabSz="713231">
              <a:defRPr sz="2807"/>
            </a:lvl1pPr>
          </a:lstStyle>
          <a:p>
            <a:r>
              <a:t>Understanding the scope of Business Ethics Management</a:t>
            </a:r>
          </a:p>
        </p:txBody>
      </p:sp>
      <p:sp>
        <p:nvSpPr>
          <p:cNvPr id="126" name="Google Shape;65;p15"/>
          <p:cNvSpPr txBox="1">
            <a:spLocks noGrp="1"/>
          </p:cNvSpPr>
          <p:nvPr>
            <p:ph type="subTitle" sz="quarter" idx="1"/>
          </p:nvPr>
        </p:nvSpPr>
        <p:spPr>
          <a:xfrm>
            <a:off x="4813649" y="3463413"/>
            <a:ext cx="2845501" cy="1045200"/>
          </a:xfrm>
          <a:prstGeom prst="rect">
            <a:avLst/>
          </a:prstGeom>
        </p:spPr>
        <p:txBody>
          <a:bodyPr/>
          <a:lstStyle/>
          <a:p>
            <a:pPr marL="0" indent="0" defTabSz="621791">
              <a:spcBef>
                <a:spcPts val="1000"/>
              </a:spcBef>
              <a:defRPr sz="1224"/>
            </a:pPr>
            <a:r>
              <a:t>Weaam Fadel</a:t>
            </a:r>
          </a:p>
          <a:p>
            <a:pPr marL="0" indent="0" defTabSz="621791">
              <a:spcBef>
                <a:spcPts val="1000"/>
              </a:spcBef>
              <a:defRPr sz="1224"/>
            </a:pPr>
            <a:r>
              <a:t>Student ID: 2870</a:t>
            </a:r>
          </a:p>
          <a:p>
            <a:pPr marL="0" indent="0" defTabSz="621791">
              <a:spcBef>
                <a:spcPts val="1000"/>
              </a:spcBef>
              <a:defRPr sz="1224"/>
            </a:pPr>
            <a:r>
              <a:t>Email: </a:t>
            </a:r>
            <a:r>
              <a:rPr u="sng">
                <a:uFill>
                  <a:solidFill>
                    <a:srgbClr val="000000"/>
                  </a:solidFill>
                </a:uFill>
                <a:hlinkClick r:id="rId2"/>
              </a:rPr>
              <a:t>weaam_2870@limu.edu.ly</a:t>
            </a:r>
          </a:p>
        </p:txBody>
      </p:sp>
      <p:pic>
        <p:nvPicPr>
          <p:cNvPr id="127" name="250px-LIMU_logo.png" descr="250px-LIMU_logo.png"/>
          <p:cNvPicPr>
            <a:picLocks noChangeAspect="1"/>
          </p:cNvPicPr>
          <p:nvPr/>
        </p:nvPicPr>
        <p:blipFill>
          <a:blip r:embed="rId3">
            <a:extLst/>
          </a:blip>
          <a:stretch>
            <a:fillRect/>
          </a:stretch>
        </p:blipFill>
        <p:spPr>
          <a:xfrm>
            <a:off x="1464" y="67405"/>
            <a:ext cx="1905144" cy="1425048"/>
          </a:xfrm>
          <a:prstGeom prst="rect">
            <a:avLst/>
          </a:prstGeom>
          <a:ln w="12700">
            <a:miter lim="400000"/>
          </a:ln>
        </p:spPr>
      </p:pic>
      <p:pic>
        <p:nvPicPr>
          <p:cNvPr id="128" name="Unknown.png" descr="Unknown.png"/>
          <p:cNvPicPr>
            <a:picLocks noChangeAspect="1"/>
          </p:cNvPicPr>
          <p:nvPr/>
        </p:nvPicPr>
        <p:blipFill>
          <a:blip r:embed="rId4">
            <a:extLst/>
          </a:blip>
          <a:stretch>
            <a:fillRect/>
          </a:stretch>
        </p:blipFill>
        <p:spPr>
          <a:xfrm>
            <a:off x="7441874" y="5094"/>
            <a:ext cx="1706291" cy="1706291"/>
          </a:xfrm>
          <a:prstGeom prst="rect">
            <a:avLst/>
          </a:prstGeom>
          <a:ln w="12700">
            <a:miter lim="400000"/>
          </a:ln>
        </p:spPr>
      </p:pic>
      <p:sp>
        <p:nvSpPr>
          <p:cNvPr id="12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 name="TextBox 1"/>
          <p:cNvSpPr txBox="1"/>
          <p:nvPr/>
        </p:nvSpPr>
        <p:spPr>
          <a:xfrm>
            <a:off x="2794457" y="137186"/>
            <a:ext cx="3489044" cy="4924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1" anchor="t">
            <a:spAutoFit/>
          </a:bodyPr>
          <a:lstStyle/>
          <a:p>
            <a:pPr algn="ctr"/>
            <a:r>
              <a:rPr lang="en-US" sz="1600" b="1" dirty="0"/>
              <a:t>L</a:t>
            </a:r>
            <a:r>
              <a:rPr lang="en-US" sz="1600" b="1" dirty="0" smtClean="0"/>
              <a:t>ibyan </a:t>
            </a:r>
            <a:r>
              <a:rPr lang="en-US" sz="1600" b="1" dirty="0"/>
              <a:t>International University</a:t>
            </a:r>
            <a:br>
              <a:rPr lang="en-US" sz="1600" b="1" dirty="0"/>
            </a:br>
            <a:r>
              <a:rPr lang="en-US" sz="1600" b="1" dirty="0" smtClean="0"/>
              <a:t>Faculty </a:t>
            </a:r>
            <a:r>
              <a:rPr lang="en-US" sz="1600" b="1" dirty="0"/>
              <a:t>of </a:t>
            </a:r>
            <a:r>
              <a:rPr lang="en-US" sz="1600" b="1" dirty="0" smtClean="0"/>
              <a:t>Business Administration</a:t>
            </a:r>
            <a:endParaRPr kumimoji="0" lang="ar-SA" sz="1600" b="1" i="0" u="none" strike="noStrike" cap="none" spc="0" normalizeH="0" baseline="0" dirty="0">
              <a:ln>
                <a:noFill/>
              </a:ln>
              <a:solidFill>
                <a:srgbClr val="000000"/>
              </a:solidFill>
              <a:effectLst/>
              <a:uFillTx/>
              <a:sym typeface="Aria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2" name="Google Shape;97;p17"/>
          <p:cNvGrpSpPr/>
          <p:nvPr/>
        </p:nvGrpSpPr>
        <p:grpSpPr>
          <a:xfrm>
            <a:off x="1891283" y="178409"/>
            <a:ext cx="5361506" cy="832885"/>
            <a:chOff x="36" y="0"/>
            <a:chExt cx="5361505" cy="832883"/>
          </a:xfrm>
        </p:grpSpPr>
        <p:sp>
          <p:nvSpPr>
            <p:cNvPr id="220" name="Google Shape;105;p17"/>
            <p:cNvSpPr/>
            <p:nvPr/>
          </p:nvSpPr>
          <p:spPr>
            <a:xfrm>
              <a:off x="10013" y="22935"/>
              <a:ext cx="5344037" cy="8099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0548" y="21192"/>
                  </a:lnTo>
                  <a:lnTo>
                    <a:pt x="21600" y="11004"/>
                  </a:lnTo>
                  <a:lnTo>
                    <a:pt x="20467" y="0"/>
                  </a:ln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221" name="Google Shape;106;p17"/>
            <p:cNvSpPr/>
            <p:nvPr/>
          </p:nvSpPr>
          <p:spPr>
            <a:xfrm>
              <a:off x="36" y="0"/>
              <a:ext cx="5361506" cy="823343"/>
            </a:xfrm>
            <a:custGeom>
              <a:avLst/>
              <a:gdLst/>
              <a:ahLst/>
              <a:cxnLst>
                <a:cxn ang="0">
                  <a:pos x="wd2" y="hd2"/>
                </a:cxn>
                <a:cxn ang="5400000">
                  <a:pos x="wd2" y="hd2"/>
                </a:cxn>
                <a:cxn ang="10800000">
                  <a:pos x="wd2" y="hd2"/>
                </a:cxn>
                <a:cxn ang="16200000">
                  <a:pos x="wd2" y="hd2"/>
                </a:cxn>
              </a:cxnLst>
              <a:rect l="0" t="0" r="r" b="b"/>
              <a:pathLst>
                <a:path w="21600" h="21600" extrusionOk="0">
                  <a:moveTo>
                    <a:pt x="10241" y="0"/>
                  </a:moveTo>
                  <a:lnTo>
                    <a:pt x="40" y="51"/>
                  </a:lnTo>
                  <a:lnTo>
                    <a:pt x="0" y="51"/>
                  </a:lnTo>
                  <a:lnTo>
                    <a:pt x="10" y="201"/>
                  </a:lnTo>
                  <a:lnTo>
                    <a:pt x="10" y="21600"/>
                  </a:lnTo>
                  <a:lnTo>
                    <a:pt x="40" y="21600"/>
                  </a:lnTo>
                  <a:lnTo>
                    <a:pt x="18828" y="21249"/>
                  </a:lnTo>
                  <a:lnTo>
                    <a:pt x="71" y="21299"/>
                  </a:lnTo>
                  <a:lnTo>
                    <a:pt x="71" y="351"/>
                  </a:lnTo>
                  <a:lnTo>
                    <a:pt x="10241" y="401"/>
                  </a:lnTo>
                  <a:lnTo>
                    <a:pt x="20421" y="351"/>
                  </a:lnTo>
                  <a:lnTo>
                    <a:pt x="21544" y="11025"/>
                  </a:lnTo>
                  <a:lnTo>
                    <a:pt x="20506" y="20949"/>
                  </a:lnTo>
                  <a:lnTo>
                    <a:pt x="19897" y="20998"/>
                  </a:lnTo>
                  <a:lnTo>
                    <a:pt x="19272" y="21049"/>
                  </a:lnTo>
                  <a:lnTo>
                    <a:pt x="19897" y="21099"/>
                  </a:lnTo>
                  <a:lnTo>
                    <a:pt x="20522" y="21149"/>
                  </a:lnTo>
                  <a:lnTo>
                    <a:pt x="20532" y="21149"/>
                  </a:lnTo>
                  <a:lnTo>
                    <a:pt x="20542" y="21099"/>
                  </a:lnTo>
                  <a:lnTo>
                    <a:pt x="21590" y="11076"/>
                  </a:lnTo>
                  <a:lnTo>
                    <a:pt x="21600" y="11025"/>
                  </a:lnTo>
                  <a:lnTo>
                    <a:pt x="21590" y="10976"/>
                  </a:lnTo>
                  <a:lnTo>
                    <a:pt x="20471" y="151"/>
                  </a:lnTo>
                  <a:lnTo>
                    <a:pt x="20461" y="51"/>
                  </a:lnTo>
                  <a:lnTo>
                    <a:pt x="20441" y="51"/>
                  </a:lnTo>
                  <a:lnTo>
                    <a:pt x="10241"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grpSp>
      <p:sp>
        <p:nvSpPr>
          <p:cNvPr id="223" name="Google Shape;114;p17"/>
          <p:cNvSpPr txBox="1">
            <a:spLocks noGrp="1"/>
          </p:cNvSpPr>
          <p:nvPr>
            <p:ph type="title"/>
          </p:nvPr>
        </p:nvSpPr>
        <p:spPr>
          <a:xfrm>
            <a:off x="75330" y="354101"/>
            <a:ext cx="8229601" cy="481501"/>
          </a:xfrm>
          <a:prstGeom prst="rect">
            <a:avLst/>
          </a:prstGeom>
        </p:spPr>
        <p:txBody>
          <a:bodyPr/>
          <a:lstStyle>
            <a:lvl1pPr defTabSz="594359">
              <a:defRPr sz="1950"/>
            </a:lvl1pPr>
          </a:lstStyle>
          <a:p>
            <a:r>
              <a:t>Conclusion</a:t>
            </a:r>
          </a:p>
        </p:txBody>
      </p:sp>
      <p:grpSp>
        <p:nvGrpSpPr>
          <p:cNvPr id="229" name="Google Shape;115;p17"/>
          <p:cNvGrpSpPr/>
          <p:nvPr/>
        </p:nvGrpSpPr>
        <p:grpSpPr>
          <a:xfrm>
            <a:off x="2018890" y="266806"/>
            <a:ext cx="744284" cy="656092"/>
            <a:chOff x="0" y="0"/>
            <a:chExt cx="744283" cy="656091"/>
          </a:xfrm>
        </p:grpSpPr>
        <p:sp>
          <p:nvSpPr>
            <p:cNvPr id="224" name="Google Shape;116;p17"/>
            <p:cNvSpPr/>
            <p:nvPr/>
          </p:nvSpPr>
          <p:spPr>
            <a:xfrm>
              <a:off x="6231" y="-1"/>
              <a:ext cx="734936" cy="622757"/>
            </a:xfrm>
            <a:custGeom>
              <a:avLst/>
              <a:gdLst/>
              <a:ahLst/>
              <a:cxnLst>
                <a:cxn ang="0">
                  <a:pos x="wd2" y="hd2"/>
                </a:cxn>
                <a:cxn ang="5400000">
                  <a:pos x="wd2" y="hd2"/>
                </a:cxn>
                <a:cxn ang="10800000">
                  <a:pos x="wd2" y="hd2"/>
                </a:cxn>
                <a:cxn ang="16200000">
                  <a:pos x="wd2" y="hd2"/>
                </a:cxn>
              </a:cxnLst>
              <a:rect l="0" t="0" r="r" b="b"/>
              <a:pathLst>
                <a:path w="21600" h="21600" extrusionOk="0">
                  <a:moveTo>
                    <a:pt x="4759" y="0"/>
                  </a:moveTo>
                  <a:lnTo>
                    <a:pt x="0" y="10800"/>
                  </a:lnTo>
                  <a:lnTo>
                    <a:pt x="4393" y="21600"/>
                  </a:lnTo>
                  <a:lnTo>
                    <a:pt x="16658" y="21384"/>
                  </a:lnTo>
                  <a:lnTo>
                    <a:pt x="17207" y="20304"/>
                  </a:lnTo>
                  <a:lnTo>
                    <a:pt x="21600" y="10584"/>
                  </a:lnTo>
                  <a:lnTo>
                    <a:pt x="16840" y="0"/>
                  </a:ln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225" name="Google Shape;117;p17"/>
            <p:cNvSpPr/>
            <p:nvPr/>
          </p:nvSpPr>
          <p:spPr>
            <a:xfrm>
              <a:off x="0" y="22418"/>
              <a:ext cx="744284" cy="633674"/>
            </a:xfrm>
            <a:custGeom>
              <a:avLst/>
              <a:gdLst/>
              <a:ahLst/>
              <a:cxnLst>
                <a:cxn ang="0">
                  <a:pos x="wd2" y="hd2"/>
                </a:cxn>
                <a:cxn ang="5400000">
                  <a:pos x="wd2" y="hd2"/>
                </a:cxn>
                <a:cxn ang="10800000">
                  <a:pos x="wd2" y="hd2"/>
                </a:cxn>
                <a:cxn ang="16200000">
                  <a:pos x="wd2" y="hd2"/>
                </a:cxn>
              </a:cxnLst>
              <a:rect l="0" t="0" r="r" b="b"/>
              <a:pathLst>
                <a:path w="21600" h="21600" extrusionOk="0">
                  <a:moveTo>
                    <a:pt x="4790" y="0"/>
                  </a:moveTo>
                  <a:lnTo>
                    <a:pt x="4700" y="106"/>
                  </a:lnTo>
                  <a:lnTo>
                    <a:pt x="45" y="10721"/>
                  </a:lnTo>
                  <a:lnTo>
                    <a:pt x="0" y="10827"/>
                  </a:lnTo>
                  <a:lnTo>
                    <a:pt x="45" y="10933"/>
                  </a:lnTo>
                  <a:lnTo>
                    <a:pt x="2214" y="16187"/>
                  </a:lnTo>
                  <a:lnTo>
                    <a:pt x="4429" y="21494"/>
                  </a:lnTo>
                  <a:lnTo>
                    <a:pt x="4429" y="21600"/>
                  </a:lnTo>
                  <a:lnTo>
                    <a:pt x="4519" y="21600"/>
                  </a:lnTo>
                  <a:lnTo>
                    <a:pt x="10664" y="21547"/>
                  </a:lnTo>
                  <a:lnTo>
                    <a:pt x="16810" y="21440"/>
                  </a:lnTo>
                  <a:lnTo>
                    <a:pt x="10664" y="21334"/>
                  </a:lnTo>
                  <a:lnTo>
                    <a:pt x="4567" y="21281"/>
                  </a:lnTo>
                  <a:lnTo>
                    <a:pt x="2485" y="16080"/>
                  </a:lnTo>
                  <a:lnTo>
                    <a:pt x="362" y="10832"/>
                  </a:lnTo>
                  <a:lnTo>
                    <a:pt x="5014" y="424"/>
                  </a:lnTo>
                  <a:lnTo>
                    <a:pt x="16699" y="372"/>
                  </a:lnTo>
                  <a:lnTo>
                    <a:pt x="19024" y="5466"/>
                  </a:lnTo>
                  <a:lnTo>
                    <a:pt x="21394" y="10613"/>
                  </a:lnTo>
                  <a:lnTo>
                    <a:pt x="19115" y="15338"/>
                  </a:lnTo>
                  <a:lnTo>
                    <a:pt x="16810" y="20167"/>
                  </a:lnTo>
                  <a:lnTo>
                    <a:pt x="19205" y="15443"/>
                  </a:lnTo>
                  <a:lnTo>
                    <a:pt x="21600" y="10667"/>
                  </a:lnTo>
                  <a:lnTo>
                    <a:pt x="21600" y="10561"/>
                  </a:lnTo>
                  <a:lnTo>
                    <a:pt x="19296" y="5361"/>
                  </a:lnTo>
                  <a:lnTo>
                    <a:pt x="16946" y="106"/>
                  </a:lnTo>
                  <a:lnTo>
                    <a:pt x="16900" y="53"/>
                  </a:lnTo>
                  <a:lnTo>
                    <a:pt x="16810" y="53"/>
                  </a:lnTo>
                  <a:lnTo>
                    <a:pt x="4880"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grpSp>
          <p:nvGrpSpPr>
            <p:cNvPr id="228" name="Google Shape;118;p17"/>
            <p:cNvGrpSpPr/>
            <p:nvPr/>
          </p:nvGrpSpPr>
          <p:grpSpPr>
            <a:xfrm>
              <a:off x="158959" y="152241"/>
              <a:ext cx="393711" cy="393681"/>
              <a:chOff x="0" y="30"/>
              <a:chExt cx="393710" cy="393679"/>
            </a:xfrm>
          </p:grpSpPr>
          <p:sp>
            <p:nvSpPr>
              <p:cNvPr id="226" name="Google Shape;119;p17"/>
              <p:cNvSpPr/>
              <p:nvPr/>
            </p:nvSpPr>
            <p:spPr>
              <a:xfrm>
                <a:off x="0" y="30"/>
                <a:ext cx="393711" cy="393681"/>
              </a:xfrm>
              <a:custGeom>
                <a:avLst/>
                <a:gdLst/>
                <a:ahLst/>
                <a:cxnLst>
                  <a:cxn ang="0">
                    <a:pos x="wd2" y="hd2"/>
                  </a:cxn>
                  <a:cxn ang="5400000">
                    <a:pos x="wd2" y="hd2"/>
                  </a:cxn>
                  <a:cxn ang="10800000">
                    <a:pos x="wd2" y="hd2"/>
                  </a:cxn>
                  <a:cxn ang="16200000">
                    <a:pos x="wd2" y="hd2"/>
                  </a:cxn>
                </a:cxnLst>
                <a:rect l="0" t="0" r="r" b="b"/>
                <a:pathLst>
                  <a:path w="21600" h="21600" extrusionOk="0">
                    <a:moveTo>
                      <a:pt x="11894" y="1546"/>
                    </a:moveTo>
                    <a:lnTo>
                      <a:pt x="11894" y="3306"/>
                    </a:lnTo>
                    <a:cubicBezTo>
                      <a:pt x="11894" y="3679"/>
                      <a:pt x="12053" y="3946"/>
                      <a:pt x="12427" y="3999"/>
                    </a:cubicBezTo>
                    <a:cubicBezTo>
                      <a:pt x="13226" y="4212"/>
                      <a:pt x="14026" y="4479"/>
                      <a:pt x="14666" y="4906"/>
                    </a:cubicBezTo>
                    <a:cubicBezTo>
                      <a:pt x="14783" y="4999"/>
                      <a:pt x="14930" y="5042"/>
                      <a:pt x="15074" y="5042"/>
                    </a:cubicBezTo>
                    <a:cubicBezTo>
                      <a:pt x="15255" y="5042"/>
                      <a:pt x="15430" y="4972"/>
                      <a:pt x="15519" y="4854"/>
                    </a:cubicBezTo>
                    <a:lnTo>
                      <a:pt x="16799" y="3572"/>
                    </a:lnTo>
                    <a:lnTo>
                      <a:pt x="18133" y="4906"/>
                    </a:lnTo>
                    <a:lnTo>
                      <a:pt x="16853" y="6186"/>
                    </a:lnTo>
                    <a:cubicBezTo>
                      <a:pt x="16693" y="6399"/>
                      <a:pt x="16586" y="6773"/>
                      <a:pt x="16799" y="7039"/>
                    </a:cubicBezTo>
                    <a:cubicBezTo>
                      <a:pt x="17280" y="7786"/>
                      <a:pt x="17600" y="8532"/>
                      <a:pt x="17707" y="9333"/>
                    </a:cubicBezTo>
                    <a:cubicBezTo>
                      <a:pt x="17813" y="9653"/>
                      <a:pt x="18079" y="9866"/>
                      <a:pt x="18399" y="9866"/>
                    </a:cubicBezTo>
                    <a:lnTo>
                      <a:pt x="20214" y="9866"/>
                    </a:lnTo>
                    <a:lnTo>
                      <a:pt x="20214" y="11734"/>
                    </a:lnTo>
                    <a:lnTo>
                      <a:pt x="18399" y="11734"/>
                    </a:lnTo>
                    <a:cubicBezTo>
                      <a:pt x="18079" y="11734"/>
                      <a:pt x="17813" y="11947"/>
                      <a:pt x="17707" y="12267"/>
                    </a:cubicBezTo>
                    <a:cubicBezTo>
                      <a:pt x="17546" y="13066"/>
                      <a:pt x="17280" y="13867"/>
                      <a:pt x="16799" y="14507"/>
                    </a:cubicBezTo>
                    <a:cubicBezTo>
                      <a:pt x="16586" y="14772"/>
                      <a:pt x="16693" y="15199"/>
                      <a:pt x="16853" y="15412"/>
                    </a:cubicBezTo>
                    <a:lnTo>
                      <a:pt x="18133" y="16640"/>
                    </a:lnTo>
                    <a:lnTo>
                      <a:pt x="16799" y="17974"/>
                    </a:lnTo>
                    <a:lnTo>
                      <a:pt x="15519" y="16746"/>
                    </a:lnTo>
                    <a:cubicBezTo>
                      <a:pt x="15423" y="16618"/>
                      <a:pt x="15228" y="16547"/>
                      <a:pt x="15030" y="16547"/>
                    </a:cubicBezTo>
                    <a:cubicBezTo>
                      <a:pt x="14902" y="16547"/>
                      <a:pt x="14771" y="16577"/>
                      <a:pt x="14666" y="16640"/>
                    </a:cubicBezTo>
                    <a:cubicBezTo>
                      <a:pt x="13920" y="17121"/>
                      <a:pt x="13226" y="17440"/>
                      <a:pt x="12427" y="17600"/>
                    </a:cubicBezTo>
                    <a:cubicBezTo>
                      <a:pt x="12053" y="17654"/>
                      <a:pt x="11894" y="17920"/>
                      <a:pt x="11894" y="18240"/>
                    </a:cubicBezTo>
                    <a:lnTo>
                      <a:pt x="11894" y="20053"/>
                    </a:lnTo>
                    <a:lnTo>
                      <a:pt x="10026" y="20053"/>
                    </a:lnTo>
                    <a:lnTo>
                      <a:pt x="10026" y="18240"/>
                    </a:lnTo>
                    <a:cubicBezTo>
                      <a:pt x="10026" y="17920"/>
                      <a:pt x="9813" y="17654"/>
                      <a:pt x="9441" y="17600"/>
                    </a:cubicBezTo>
                    <a:cubicBezTo>
                      <a:pt x="8692" y="17386"/>
                      <a:pt x="7893" y="17121"/>
                      <a:pt x="7199" y="16640"/>
                    </a:cubicBezTo>
                    <a:cubicBezTo>
                      <a:pt x="7094" y="16577"/>
                      <a:pt x="6973" y="16547"/>
                      <a:pt x="6851" y="16547"/>
                    </a:cubicBezTo>
                    <a:cubicBezTo>
                      <a:pt x="6665" y="16547"/>
                      <a:pt x="6477" y="16618"/>
                      <a:pt x="6346" y="16746"/>
                    </a:cubicBezTo>
                    <a:lnTo>
                      <a:pt x="5067" y="17974"/>
                    </a:lnTo>
                    <a:lnTo>
                      <a:pt x="3734" y="16640"/>
                    </a:lnTo>
                    <a:lnTo>
                      <a:pt x="5014" y="15412"/>
                    </a:lnTo>
                    <a:cubicBezTo>
                      <a:pt x="5227" y="15199"/>
                      <a:pt x="5280" y="14772"/>
                      <a:pt x="5067" y="14507"/>
                    </a:cubicBezTo>
                    <a:cubicBezTo>
                      <a:pt x="4587" y="13813"/>
                      <a:pt x="4268" y="13066"/>
                      <a:pt x="4161" y="12267"/>
                    </a:cubicBezTo>
                    <a:cubicBezTo>
                      <a:pt x="4054" y="11947"/>
                      <a:pt x="3787" y="11734"/>
                      <a:pt x="3467" y="11734"/>
                    </a:cubicBezTo>
                    <a:lnTo>
                      <a:pt x="1654" y="11734"/>
                    </a:lnTo>
                    <a:lnTo>
                      <a:pt x="1654" y="9866"/>
                    </a:lnTo>
                    <a:lnTo>
                      <a:pt x="3467" y="9866"/>
                    </a:lnTo>
                    <a:cubicBezTo>
                      <a:pt x="3787" y="9866"/>
                      <a:pt x="4054" y="9653"/>
                      <a:pt x="4161" y="9333"/>
                    </a:cubicBezTo>
                    <a:cubicBezTo>
                      <a:pt x="4320" y="8532"/>
                      <a:pt x="4587" y="7733"/>
                      <a:pt x="5067" y="7039"/>
                    </a:cubicBezTo>
                    <a:cubicBezTo>
                      <a:pt x="5280" y="6773"/>
                      <a:pt x="5227" y="6399"/>
                      <a:pt x="5014" y="6186"/>
                    </a:cubicBezTo>
                    <a:lnTo>
                      <a:pt x="3734" y="4906"/>
                    </a:lnTo>
                    <a:lnTo>
                      <a:pt x="5067" y="3572"/>
                    </a:lnTo>
                    <a:lnTo>
                      <a:pt x="6346" y="4854"/>
                    </a:lnTo>
                    <a:cubicBezTo>
                      <a:pt x="6466" y="4972"/>
                      <a:pt x="6637" y="5042"/>
                      <a:pt x="6810" y="5042"/>
                    </a:cubicBezTo>
                    <a:cubicBezTo>
                      <a:pt x="6946" y="5042"/>
                      <a:pt x="7083" y="4999"/>
                      <a:pt x="7199" y="4906"/>
                    </a:cubicBezTo>
                    <a:cubicBezTo>
                      <a:pt x="7946" y="4479"/>
                      <a:pt x="8692" y="4105"/>
                      <a:pt x="9441" y="3999"/>
                    </a:cubicBezTo>
                    <a:cubicBezTo>
                      <a:pt x="9813" y="3946"/>
                      <a:pt x="10026" y="3679"/>
                      <a:pt x="10026" y="3306"/>
                    </a:cubicBezTo>
                    <a:lnTo>
                      <a:pt x="10026" y="1546"/>
                    </a:lnTo>
                    <a:close/>
                    <a:moveTo>
                      <a:pt x="9867" y="0"/>
                    </a:moveTo>
                    <a:cubicBezTo>
                      <a:pt x="9067" y="0"/>
                      <a:pt x="8479" y="586"/>
                      <a:pt x="8479" y="1387"/>
                    </a:cubicBezTo>
                    <a:lnTo>
                      <a:pt x="8479" y="2666"/>
                    </a:lnTo>
                    <a:cubicBezTo>
                      <a:pt x="7839" y="2880"/>
                      <a:pt x="7254" y="3039"/>
                      <a:pt x="6720" y="3413"/>
                    </a:cubicBezTo>
                    <a:lnTo>
                      <a:pt x="5867" y="2506"/>
                    </a:lnTo>
                    <a:cubicBezTo>
                      <a:pt x="5600" y="2240"/>
                      <a:pt x="5253" y="2106"/>
                      <a:pt x="4894" y="2106"/>
                    </a:cubicBezTo>
                    <a:cubicBezTo>
                      <a:pt x="4533" y="2106"/>
                      <a:pt x="4161" y="2240"/>
                      <a:pt x="3841" y="2506"/>
                    </a:cubicBezTo>
                    <a:lnTo>
                      <a:pt x="2507" y="3840"/>
                    </a:lnTo>
                    <a:cubicBezTo>
                      <a:pt x="1974" y="4373"/>
                      <a:pt x="1974" y="5280"/>
                      <a:pt x="2507" y="5866"/>
                    </a:cubicBezTo>
                    <a:lnTo>
                      <a:pt x="3414" y="6719"/>
                    </a:lnTo>
                    <a:cubicBezTo>
                      <a:pt x="3040" y="7252"/>
                      <a:pt x="2879" y="7840"/>
                      <a:pt x="2666" y="8480"/>
                    </a:cubicBezTo>
                    <a:lnTo>
                      <a:pt x="1386" y="8480"/>
                    </a:lnTo>
                    <a:cubicBezTo>
                      <a:pt x="587" y="8480"/>
                      <a:pt x="0" y="9066"/>
                      <a:pt x="0" y="9866"/>
                    </a:cubicBezTo>
                    <a:lnTo>
                      <a:pt x="0" y="11734"/>
                    </a:lnTo>
                    <a:cubicBezTo>
                      <a:pt x="0" y="12533"/>
                      <a:pt x="587" y="13120"/>
                      <a:pt x="1386" y="13120"/>
                    </a:cubicBezTo>
                    <a:lnTo>
                      <a:pt x="2666" y="13120"/>
                    </a:lnTo>
                    <a:cubicBezTo>
                      <a:pt x="2879" y="13706"/>
                      <a:pt x="3040" y="14346"/>
                      <a:pt x="3414" y="14827"/>
                    </a:cubicBezTo>
                    <a:lnTo>
                      <a:pt x="2507" y="15734"/>
                    </a:lnTo>
                    <a:cubicBezTo>
                      <a:pt x="1974" y="16267"/>
                      <a:pt x="1974" y="17121"/>
                      <a:pt x="2507" y="17706"/>
                    </a:cubicBezTo>
                    <a:lnTo>
                      <a:pt x="3841" y="19040"/>
                    </a:lnTo>
                    <a:cubicBezTo>
                      <a:pt x="4107" y="19306"/>
                      <a:pt x="4467" y="19440"/>
                      <a:pt x="4833" y="19440"/>
                    </a:cubicBezTo>
                    <a:cubicBezTo>
                      <a:pt x="5200" y="19440"/>
                      <a:pt x="5573" y="19306"/>
                      <a:pt x="5867" y="19040"/>
                    </a:cubicBezTo>
                    <a:lnTo>
                      <a:pt x="6720" y="18187"/>
                    </a:lnTo>
                    <a:cubicBezTo>
                      <a:pt x="7254" y="18507"/>
                      <a:pt x="7839" y="18720"/>
                      <a:pt x="8479" y="18934"/>
                    </a:cubicBezTo>
                    <a:lnTo>
                      <a:pt x="8479" y="20159"/>
                    </a:lnTo>
                    <a:cubicBezTo>
                      <a:pt x="8479" y="20960"/>
                      <a:pt x="9067" y="21600"/>
                      <a:pt x="9867" y="21600"/>
                    </a:cubicBezTo>
                    <a:lnTo>
                      <a:pt x="11733" y="21600"/>
                    </a:lnTo>
                    <a:cubicBezTo>
                      <a:pt x="12533" y="21600"/>
                      <a:pt x="13119" y="20960"/>
                      <a:pt x="13119" y="20159"/>
                    </a:cubicBezTo>
                    <a:lnTo>
                      <a:pt x="13119" y="18934"/>
                    </a:lnTo>
                    <a:cubicBezTo>
                      <a:pt x="13707" y="18720"/>
                      <a:pt x="14346" y="18507"/>
                      <a:pt x="14880" y="18187"/>
                    </a:cubicBezTo>
                    <a:lnTo>
                      <a:pt x="15733" y="19040"/>
                    </a:lnTo>
                    <a:cubicBezTo>
                      <a:pt x="16000" y="19306"/>
                      <a:pt x="16346" y="19440"/>
                      <a:pt x="16699" y="19440"/>
                    </a:cubicBezTo>
                    <a:cubicBezTo>
                      <a:pt x="17053" y="19440"/>
                      <a:pt x="17414" y="19306"/>
                      <a:pt x="17707" y="19040"/>
                    </a:cubicBezTo>
                    <a:lnTo>
                      <a:pt x="19039" y="17706"/>
                    </a:lnTo>
                    <a:cubicBezTo>
                      <a:pt x="19574" y="17173"/>
                      <a:pt x="19574" y="16320"/>
                      <a:pt x="19039" y="15734"/>
                    </a:cubicBezTo>
                    <a:lnTo>
                      <a:pt x="18186" y="14827"/>
                    </a:lnTo>
                    <a:cubicBezTo>
                      <a:pt x="18506" y="14293"/>
                      <a:pt x="18719" y="13706"/>
                      <a:pt x="18932" y="13120"/>
                    </a:cubicBezTo>
                    <a:lnTo>
                      <a:pt x="20214" y="13120"/>
                    </a:lnTo>
                    <a:cubicBezTo>
                      <a:pt x="21013" y="13120"/>
                      <a:pt x="21600" y="12533"/>
                      <a:pt x="21600" y="11734"/>
                    </a:cubicBezTo>
                    <a:lnTo>
                      <a:pt x="21600" y="9866"/>
                    </a:lnTo>
                    <a:cubicBezTo>
                      <a:pt x="21600" y="9066"/>
                      <a:pt x="20906" y="8480"/>
                      <a:pt x="20214" y="8480"/>
                    </a:cubicBezTo>
                    <a:lnTo>
                      <a:pt x="18932" y="8480"/>
                    </a:lnTo>
                    <a:cubicBezTo>
                      <a:pt x="18719" y="7840"/>
                      <a:pt x="18506" y="7252"/>
                      <a:pt x="18186" y="6719"/>
                    </a:cubicBezTo>
                    <a:lnTo>
                      <a:pt x="19039" y="5866"/>
                    </a:lnTo>
                    <a:cubicBezTo>
                      <a:pt x="19574" y="5333"/>
                      <a:pt x="19574" y="4479"/>
                      <a:pt x="19039" y="3840"/>
                    </a:cubicBezTo>
                    <a:lnTo>
                      <a:pt x="17707" y="2506"/>
                    </a:lnTo>
                    <a:cubicBezTo>
                      <a:pt x="17439" y="2240"/>
                      <a:pt x="17094" y="2106"/>
                      <a:pt x="16740" y="2106"/>
                    </a:cubicBezTo>
                    <a:cubicBezTo>
                      <a:pt x="16386" y="2106"/>
                      <a:pt x="16026" y="2240"/>
                      <a:pt x="15733" y="2506"/>
                    </a:cubicBezTo>
                    <a:lnTo>
                      <a:pt x="14880" y="3413"/>
                    </a:lnTo>
                    <a:cubicBezTo>
                      <a:pt x="14346" y="3039"/>
                      <a:pt x="13707" y="2880"/>
                      <a:pt x="13119" y="2666"/>
                    </a:cubicBezTo>
                    <a:lnTo>
                      <a:pt x="13119" y="1387"/>
                    </a:lnTo>
                    <a:cubicBezTo>
                      <a:pt x="13119" y="586"/>
                      <a:pt x="12533" y="0"/>
                      <a:pt x="1173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227" name="Google Shape;120;p17"/>
              <p:cNvSpPr/>
              <p:nvPr/>
            </p:nvSpPr>
            <p:spPr>
              <a:xfrm>
                <a:off x="112775" y="111818"/>
                <a:ext cx="170104" cy="170105"/>
              </a:xfrm>
              <a:custGeom>
                <a:avLst/>
                <a:gdLst/>
                <a:ahLst/>
                <a:cxnLst>
                  <a:cxn ang="0">
                    <a:pos x="wd2" y="hd2"/>
                  </a:cxn>
                  <a:cxn ang="5400000">
                    <a:pos x="wd2" y="hd2"/>
                  </a:cxn>
                  <a:cxn ang="10800000">
                    <a:pos x="wd2" y="hd2"/>
                  </a:cxn>
                  <a:cxn ang="16200000">
                    <a:pos x="wd2" y="hd2"/>
                  </a:cxn>
                </a:cxnLst>
                <a:rect l="0" t="0" r="r" b="b"/>
                <a:pathLst>
                  <a:path w="21600" h="21600" extrusionOk="0">
                    <a:moveTo>
                      <a:pt x="10861" y="3209"/>
                    </a:moveTo>
                    <a:cubicBezTo>
                      <a:pt x="14935" y="3209"/>
                      <a:pt x="18391" y="6665"/>
                      <a:pt x="18391" y="10739"/>
                    </a:cubicBezTo>
                    <a:cubicBezTo>
                      <a:pt x="18391" y="14935"/>
                      <a:pt x="14935" y="18391"/>
                      <a:pt x="10861" y="18391"/>
                    </a:cubicBezTo>
                    <a:cubicBezTo>
                      <a:pt x="6665" y="18391"/>
                      <a:pt x="3209" y="14935"/>
                      <a:pt x="3209" y="10739"/>
                    </a:cubicBezTo>
                    <a:cubicBezTo>
                      <a:pt x="3209" y="6665"/>
                      <a:pt x="6665" y="3209"/>
                      <a:pt x="10861" y="3209"/>
                    </a:cubicBezTo>
                    <a:close/>
                    <a:moveTo>
                      <a:pt x="10861" y="0"/>
                    </a:moveTo>
                    <a:cubicBezTo>
                      <a:pt x="4811" y="0"/>
                      <a:pt x="0" y="4690"/>
                      <a:pt x="0" y="10739"/>
                    </a:cubicBezTo>
                    <a:cubicBezTo>
                      <a:pt x="0" y="16785"/>
                      <a:pt x="4811" y="21600"/>
                      <a:pt x="10861" y="21600"/>
                    </a:cubicBezTo>
                    <a:cubicBezTo>
                      <a:pt x="16785" y="21600"/>
                      <a:pt x="21600" y="16785"/>
                      <a:pt x="21600" y="10739"/>
                    </a:cubicBezTo>
                    <a:cubicBezTo>
                      <a:pt x="21600" y="4811"/>
                      <a:pt x="16663" y="0"/>
                      <a:pt x="10861"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grpSp>
      <p:sp>
        <p:nvSpPr>
          <p:cNvPr id="230" name="To sum up, business ethics management is the main pathway to a fair and triumphant business. Ethics is a vital component in running a business. Without business ethics the business will not run efficiently, successfully and will most likely fail."/>
          <p:cNvSpPr txBox="1"/>
          <p:nvPr/>
        </p:nvSpPr>
        <p:spPr>
          <a:xfrm>
            <a:off x="1693472" y="1964083"/>
            <a:ext cx="5757056" cy="1389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900" i="1"/>
            </a:lvl1pPr>
          </a:lstStyle>
          <a:p>
            <a:r>
              <a:t>To sum up, business ethics management is the main pathway to a fair and triumphant business. Ethics is a vital component in running a business. Without business ethics the business will not run efficiently, successfully and will most likely fail. </a:t>
            </a:r>
          </a:p>
        </p:txBody>
      </p:sp>
      <p:sp>
        <p:nvSpPr>
          <p:cNvPr id="23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References"/>
          <p:cNvSpPr txBox="1">
            <a:spLocks noGrp="1"/>
          </p:cNvSpPr>
          <p:nvPr>
            <p:ph type="title"/>
          </p:nvPr>
        </p:nvSpPr>
        <p:spPr>
          <a:prstGeom prst="rect">
            <a:avLst/>
          </a:prstGeom>
        </p:spPr>
        <p:txBody>
          <a:bodyPr/>
          <a:lstStyle>
            <a:lvl1pPr defTabSz="822959">
              <a:defRPr sz="2520"/>
            </a:lvl1pPr>
          </a:lstStyle>
          <a:p>
            <a:r>
              <a:t>References </a:t>
            </a:r>
          </a:p>
        </p:txBody>
      </p:sp>
      <p:sp>
        <p:nvSpPr>
          <p:cNvPr id="234" name="Retrieved from:…"/>
          <p:cNvSpPr txBox="1">
            <a:spLocks noGrp="1"/>
          </p:cNvSpPr>
          <p:nvPr>
            <p:ph type="body" idx="1"/>
          </p:nvPr>
        </p:nvSpPr>
        <p:spPr>
          <a:prstGeom prst="rect">
            <a:avLst/>
          </a:prstGeom>
        </p:spPr>
        <p:txBody>
          <a:bodyPr/>
          <a:lstStyle/>
          <a:p>
            <a:pPr marL="0" indent="0">
              <a:buClrTx/>
              <a:buSzTx/>
              <a:buFontTx/>
              <a:buNone/>
            </a:pPr>
            <a:r>
              <a:t>Retrieved from:</a:t>
            </a:r>
          </a:p>
          <a:p>
            <a:pPr marL="140368" indent="-140368">
              <a:buClrTx/>
              <a:buSzPct val="100000"/>
              <a:buFontTx/>
              <a:buChar char="•"/>
              <a:defRPr sz="1400"/>
            </a:pPr>
            <a:r>
              <a:t>3 years ago Editorial, Editorial, Editorial See author's posts, Posts, S., 10 months ago Editorial, 2 years ago mibrand Magazine, . . . *, N. (2019, February 26). Six Scopes of Ethics in Business Management. Retrieved December 03, 2020, from https://mibrand.my/six-scopes-of-ethics-in-business-management/3 years ago Editorial, Editorial, Editorial See author's posts, Posts, S., 10 months ago Editorial, 2 years ago mibrand Magazine, . . . *, N. (2019, February 26). Six Scopes of Ethics in Business Management. Retrieved December 03, 2020, from https://mibrand.my/six-scopes-of-ethics-in-business-management/</a:t>
            </a:r>
          </a:p>
          <a:p>
            <a:pPr marL="480000" indent="-480000" defTabSz="457200">
              <a:lnSpc>
                <a:spcPct val="100000"/>
              </a:lnSpc>
              <a:spcBef>
                <a:spcPts val="1200"/>
              </a:spcBef>
              <a:buClrTx/>
              <a:buSzTx/>
              <a:buFontTx/>
              <a:buNone/>
              <a:defRPr sz="1400">
                <a:latin typeface="Times Roman"/>
                <a:ea typeface="Times Roman"/>
                <a:cs typeface="Times Roman"/>
                <a:sym typeface="Times Roman"/>
              </a:defRPr>
            </a:pPr>
            <a:endParaRPr/>
          </a:p>
          <a:p>
            <a:pPr marL="150394" indent="-150394" defTabSz="457200">
              <a:lnSpc>
                <a:spcPct val="100000"/>
              </a:lnSpc>
              <a:spcBef>
                <a:spcPts val="1200"/>
              </a:spcBef>
              <a:buClrTx/>
              <a:buSzPct val="100000"/>
              <a:buFontTx/>
              <a:buChar char="•"/>
              <a:defRPr sz="1400">
                <a:latin typeface="Times Roman"/>
                <a:ea typeface="Times Roman"/>
                <a:cs typeface="Times Roman"/>
                <a:sym typeface="Times Roman"/>
              </a:defRPr>
            </a:pPr>
            <a:r>
              <a:t>Managerial Ethics: Key Elements of Business Ethics, Importance, Videos. (2018, December 04). Retrieved December 03, 2020, from https://www.toppr.com/guides/business-communication-and-ethics/business-ethics/essential-elements-of-business-ethics/</a:t>
            </a:r>
          </a:p>
        </p:txBody>
      </p:sp>
      <p:sp>
        <p:nvSpPr>
          <p:cNvPr id="235" name="Slide Number"/>
          <p:cNvSpPr txBox="1">
            <a:spLocks noGrp="1"/>
          </p:cNvSpPr>
          <p:nvPr>
            <p:ph type="sldNum" sz="quarter" idx="4294967295"/>
          </p:nvPr>
        </p:nvSpPr>
        <p:spPr>
          <a:xfrm>
            <a:off x="8693770" y="4700819"/>
            <a:ext cx="327388"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hank you"/>
          <p:cNvSpPr txBox="1">
            <a:spLocks noGrp="1"/>
          </p:cNvSpPr>
          <p:nvPr>
            <p:ph type="title"/>
          </p:nvPr>
        </p:nvSpPr>
        <p:spPr>
          <a:prstGeom prst="rect">
            <a:avLst/>
          </a:prstGeom>
        </p:spPr>
        <p:txBody>
          <a:bodyPr/>
          <a:lstStyle>
            <a:lvl1pPr>
              <a:defRPr>
                <a:solidFill>
                  <a:schemeClr val="accent2">
                    <a:satOff val="-44973"/>
                    <a:lumOff val="-13882"/>
                  </a:schemeClr>
                </a:solidFill>
              </a:defRPr>
            </a:lvl1pPr>
          </a:lstStyle>
          <a:p>
            <a:r>
              <a:t>Thank you</a:t>
            </a:r>
          </a:p>
        </p:txBody>
      </p:sp>
      <p:sp>
        <p:nvSpPr>
          <p:cNvPr id="23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Google Shape;593;p29"/>
          <p:cNvSpPr txBox="1">
            <a:spLocks noGrp="1"/>
          </p:cNvSpPr>
          <p:nvPr>
            <p:ph type="title"/>
          </p:nvPr>
        </p:nvSpPr>
        <p:spPr>
          <a:prstGeom prst="rect">
            <a:avLst/>
          </a:prstGeom>
        </p:spPr>
        <p:txBody>
          <a:bodyPr/>
          <a:lstStyle>
            <a:lvl1pPr defTabSz="594359">
              <a:defRPr sz="1950"/>
            </a:lvl1pPr>
          </a:lstStyle>
          <a:p>
            <a:r>
              <a:t>Table of Content</a:t>
            </a:r>
          </a:p>
        </p:txBody>
      </p:sp>
      <p:sp>
        <p:nvSpPr>
          <p:cNvPr id="132"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133" name="Essentiality of business ethics…"/>
          <p:cNvSpPr txBox="1"/>
          <p:nvPr/>
        </p:nvSpPr>
        <p:spPr>
          <a:xfrm>
            <a:off x="3011346" y="1242718"/>
            <a:ext cx="3121308" cy="4515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marL="160421" indent="-160421">
              <a:buSzPct val="100000"/>
              <a:buChar char="•"/>
              <a:defRPr sz="1600" i="1"/>
            </a:pPr>
            <a:r>
              <a:t>Essentiality of business ethics </a:t>
            </a:r>
          </a:p>
          <a:p>
            <a:pPr marL="160421" indent="-160421">
              <a:buSzPct val="100000"/>
              <a:buChar char="•"/>
              <a:defRPr sz="1600" i="1"/>
            </a:pPr>
            <a:endParaRPr/>
          </a:p>
          <a:p>
            <a:pPr marL="160421" indent="-160421">
              <a:buSzPct val="100000"/>
              <a:buChar char="•"/>
              <a:defRPr sz="1600" i="1"/>
            </a:pPr>
            <a:r>
              <a:t>Employee management ethics</a:t>
            </a:r>
          </a:p>
          <a:p>
            <a:pPr marL="160421" indent="-160421">
              <a:buSzPct val="100000"/>
              <a:buChar char="•"/>
              <a:defRPr sz="1600" i="1"/>
            </a:pPr>
            <a:endParaRPr/>
          </a:p>
          <a:p>
            <a:pPr marL="160421" indent="-160421">
              <a:buSzPct val="100000"/>
              <a:buChar char="•"/>
              <a:defRPr sz="1600" i="1"/>
            </a:pPr>
            <a:r>
              <a:t>Foundation of managerial ethics </a:t>
            </a:r>
          </a:p>
          <a:p>
            <a:pPr marL="160421" indent="-160421">
              <a:buSzPct val="100000"/>
              <a:buChar char="•"/>
              <a:defRPr sz="1600" i="1"/>
            </a:pPr>
            <a:endParaRPr/>
          </a:p>
          <a:p>
            <a:pPr marL="160421" indent="-160421">
              <a:buSzPct val="100000"/>
              <a:buChar char="•"/>
              <a:defRPr sz="1600" i="1"/>
            </a:pPr>
            <a:r>
              <a:t>Elements of managerial ethics </a:t>
            </a:r>
          </a:p>
          <a:p>
            <a:pPr>
              <a:defRPr sz="1600" i="1"/>
            </a:pPr>
            <a:endParaRPr/>
          </a:p>
          <a:p>
            <a:pPr marL="160421" indent="-160421">
              <a:buSzPct val="100000"/>
              <a:buChar char="•"/>
              <a:defRPr sz="1600" i="1"/>
            </a:pPr>
            <a:r>
              <a:t>Conclusion </a:t>
            </a:r>
          </a:p>
          <a:p>
            <a:pPr>
              <a:defRPr sz="1600" i="1"/>
            </a:pPr>
            <a:endParaRPr/>
          </a:p>
          <a:p>
            <a:pPr marL="160421" indent="-160421">
              <a:buSzPct val="100000"/>
              <a:buChar char="•"/>
              <a:defRPr sz="1600" i="1"/>
            </a:pPr>
            <a:r>
              <a:t>References </a:t>
            </a:r>
          </a:p>
          <a:p>
            <a:pPr>
              <a:defRPr sz="1600" i="1"/>
            </a:pPr>
            <a:endParaRPr/>
          </a:p>
          <a:p>
            <a:pPr>
              <a:defRPr sz="1600" i="1"/>
            </a:pPr>
            <a:endParaRPr/>
          </a:p>
          <a:p>
            <a:pPr>
              <a:defRPr sz="1600" i="1"/>
            </a:pPr>
            <a:endParaRPr/>
          </a:p>
          <a:p>
            <a:pPr marL="213894" indent="-213894">
              <a:buSzPct val="100000"/>
              <a:buAutoNum type="arabicPeriod"/>
              <a:defRPr sz="1600" i="1"/>
            </a:pPr>
            <a:endParaRPr/>
          </a:p>
          <a:p>
            <a:pPr marL="187157" indent="-187157">
              <a:buSzPct val="100000"/>
              <a:buAutoNum type="arabicPeriod" startAt="2"/>
              <a:defRPr sz="1600" i="1"/>
            </a:pPr>
            <a:endParaRPr/>
          </a:p>
          <a:p>
            <a:pPr>
              <a:defRPr sz="1600" i="1"/>
            </a:pPr>
            <a:endParaRPr/>
          </a:p>
          <a:p>
            <a:pPr>
              <a:defRPr sz="1600" i="1"/>
            </a:pPr>
            <a:endParaRPr/>
          </a:p>
          <a:p>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Businesses are run efficiently when principles and rules are set. These rules help the businesses to know how to act in difficult scenarios. Ethics are therefore the foundation for any business."/>
          <p:cNvSpPr txBox="1">
            <a:spLocks noGrp="1"/>
          </p:cNvSpPr>
          <p:nvPr>
            <p:ph type="title"/>
          </p:nvPr>
        </p:nvSpPr>
        <p:spPr>
          <a:prstGeom prst="rect">
            <a:avLst/>
          </a:prstGeom>
        </p:spPr>
        <p:txBody>
          <a:bodyPr/>
          <a:lstStyle>
            <a:lvl1pPr>
              <a:defRPr sz="2100">
                <a:latin typeface="+mj-lt"/>
                <a:ea typeface="+mj-ea"/>
                <a:cs typeface="+mj-cs"/>
                <a:sym typeface="Arial"/>
              </a:defRPr>
            </a:lvl1pPr>
          </a:lstStyle>
          <a:p>
            <a:r>
              <a:t>Businesses are run efficiently when principles and rules are set. These rules help the businesses to know how to act in difficult scenarios. Ethics are therefore the foundation for any business.</a:t>
            </a:r>
          </a:p>
        </p:txBody>
      </p:sp>
      <p:sp>
        <p:nvSpPr>
          <p:cNvPr id="136" name="Essentiality of business ethics"/>
          <p:cNvSpPr txBox="1"/>
          <p:nvPr/>
        </p:nvSpPr>
        <p:spPr>
          <a:xfrm>
            <a:off x="1594016" y="-80593"/>
            <a:ext cx="6669783" cy="546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r">
              <a:defRPr sz="3600" b="1">
                <a:solidFill>
                  <a:schemeClr val="accent2">
                    <a:satOff val="-44973"/>
                    <a:lumOff val="-13882"/>
                  </a:schemeClr>
                </a:solidFill>
                <a:latin typeface="Fira Sans"/>
                <a:ea typeface="Fira Sans"/>
                <a:cs typeface="Fira Sans"/>
                <a:sym typeface="Fira Sans"/>
              </a:defRPr>
            </a:lvl1pPr>
          </a:lstStyle>
          <a:p>
            <a:r>
              <a:t>Essentiality of business ethics</a:t>
            </a:r>
          </a:p>
        </p:txBody>
      </p:sp>
      <p:pic>
        <p:nvPicPr>
          <p:cNvPr id="137" name="ethics.png" descr="ethics.png"/>
          <p:cNvPicPr>
            <a:picLocks noChangeAspect="1"/>
          </p:cNvPicPr>
          <p:nvPr/>
        </p:nvPicPr>
        <p:blipFill>
          <a:blip r:embed="rId2">
            <a:extLst/>
          </a:blip>
          <a:stretch>
            <a:fillRect/>
          </a:stretch>
        </p:blipFill>
        <p:spPr>
          <a:xfrm>
            <a:off x="6519050" y="2547774"/>
            <a:ext cx="2587222" cy="2551849"/>
          </a:xfrm>
          <a:prstGeom prst="rect">
            <a:avLst/>
          </a:prstGeom>
          <a:ln w="12700">
            <a:miter lim="400000"/>
          </a:ln>
        </p:spPr>
      </p:pic>
      <p:sp>
        <p:nvSpPr>
          <p:cNvPr id="138"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Employee Management Ethics"/>
          <p:cNvSpPr txBox="1">
            <a:spLocks noGrp="1"/>
          </p:cNvSpPr>
          <p:nvPr>
            <p:ph type="title"/>
          </p:nvPr>
        </p:nvSpPr>
        <p:spPr>
          <a:xfrm>
            <a:off x="265500" y="118695"/>
            <a:ext cx="4045200" cy="1482301"/>
          </a:xfrm>
          <a:prstGeom prst="rect">
            <a:avLst/>
          </a:prstGeom>
        </p:spPr>
        <p:txBody>
          <a:bodyPr/>
          <a:lstStyle>
            <a:lvl1pPr algn="just" defTabSz="457200">
              <a:defRPr sz="3000">
                <a:solidFill>
                  <a:srgbClr val="3A3A3A"/>
                </a:solidFill>
                <a:latin typeface="+mn-lt"/>
                <a:ea typeface="+mn-ea"/>
                <a:cs typeface="+mn-cs"/>
                <a:sym typeface="Helvetica"/>
              </a:defRPr>
            </a:lvl1pPr>
          </a:lstStyle>
          <a:p>
            <a:r>
              <a:t>Employee Management Ethics</a:t>
            </a:r>
            <a:endParaRPr>
              <a:solidFill>
                <a:srgbClr val="000000"/>
              </a:solidFill>
            </a:endParaRPr>
          </a:p>
        </p:txBody>
      </p:sp>
      <p:sp>
        <p:nvSpPr>
          <p:cNvPr id="141" name="Employee management ethics starts with hiring methods and ends with firing practices within the organization. During employment all matters pertaining to the overall treatment of employees is relevant to the proper conduct of the business.…"/>
          <p:cNvSpPr txBox="1">
            <a:spLocks noGrp="1"/>
          </p:cNvSpPr>
          <p:nvPr>
            <p:ph type="body" sz="half" idx="1"/>
          </p:nvPr>
        </p:nvSpPr>
        <p:spPr>
          <a:xfrm>
            <a:off x="265500" y="1941951"/>
            <a:ext cx="4045200" cy="2586380"/>
          </a:xfrm>
          <a:prstGeom prst="rect">
            <a:avLst/>
          </a:prstGeom>
        </p:spPr>
        <p:txBody>
          <a:bodyPr>
            <a:normAutofit lnSpcReduction="10000"/>
          </a:bodyPr>
          <a:lstStyle/>
          <a:p>
            <a:pPr marL="0" indent="0" algn="l" defTabSz="233172">
              <a:defRPr sz="1479">
                <a:solidFill>
                  <a:srgbClr val="3A3A3A"/>
                </a:solidFill>
                <a:latin typeface="+mn-lt"/>
                <a:ea typeface="+mn-ea"/>
                <a:cs typeface="+mn-cs"/>
                <a:sym typeface="Helvetica"/>
              </a:defRPr>
            </a:pPr>
            <a:r>
              <a:t>Employee management ethics starts with hiring methods and ends with firing practices within the organization. During employment all matters pertaining to the overall treatment of employees is relevant to the proper conduct of the business.</a:t>
            </a:r>
          </a:p>
          <a:p>
            <a:pPr marL="0" indent="0" algn="l" defTabSz="233172">
              <a:defRPr sz="918">
                <a:solidFill>
                  <a:srgbClr val="3A3A3A"/>
                </a:solidFill>
                <a:latin typeface="+mn-lt"/>
                <a:ea typeface="+mn-ea"/>
                <a:cs typeface="+mn-cs"/>
                <a:sym typeface="Helvetica"/>
              </a:defRPr>
            </a:pPr>
            <a:r>
              <a:rPr sz="1479"/>
              <a:t>Ethical hiring practice entails assessing each candidate according to his or her capabilities and potential value to the company, rather than discriminatory or other superficial considerations</a:t>
            </a:r>
            <a:r>
              <a:t>.</a:t>
            </a:r>
          </a:p>
        </p:txBody>
      </p:sp>
      <p:sp>
        <p:nvSpPr>
          <p:cNvPr id="142" name="Google Shape;38;p9"/>
          <p:cNvSpPr txBox="1">
            <a:spLocks noGrp="1"/>
          </p:cNvSpPr>
          <p:nvPr>
            <p:ph type="body" idx="13"/>
          </p:nvPr>
        </p:nvSpPr>
        <p:spPr>
          <a:prstGeom prst="rect">
            <a:avLst/>
          </a:prstGeom>
        </p:spPr>
        <p:txBody>
          <a:bodyPr/>
          <a:lstStyle/>
          <a:p>
            <a:endParaRPr/>
          </a:p>
        </p:txBody>
      </p:sp>
      <p:pic>
        <p:nvPicPr>
          <p:cNvPr id="143" name="EEE.jpg" descr="EEE.jpg"/>
          <p:cNvPicPr>
            <a:picLocks noChangeAspect="1"/>
          </p:cNvPicPr>
          <p:nvPr/>
        </p:nvPicPr>
        <p:blipFill>
          <a:blip r:embed="rId2">
            <a:extLst/>
          </a:blip>
          <a:srcRect l="19084" t="2948" r="20817"/>
          <a:stretch>
            <a:fillRect/>
          </a:stretch>
        </p:blipFill>
        <p:spPr>
          <a:xfrm>
            <a:off x="4609504" y="454818"/>
            <a:ext cx="4497024" cy="4233937"/>
          </a:xfrm>
          <a:prstGeom prst="rect">
            <a:avLst/>
          </a:prstGeom>
          <a:ln w="12700">
            <a:miter lim="400000"/>
          </a:ln>
        </p:spPr>
      </p:pic>
      <p:sp>
        <p:nvSpPr>
          <p:cNvPr id="144"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 name="Google Shape;70;p16"/>
          <p:cNvGrpSpPr/>
          <p:nvPr/>
        </p:nvGrpSpPr>
        <p:grpSpPr>
          <a:xfrm>
            <a:off x="4255423" y="1901586"/>
            <a:ext cx="4583209" cy="1852276"/>
            <a:chOff x="0" y="0"/>
            <a:chExt cx="4583207" cy="1852275"/>
          </a:xfrm>
        </p:grpSpPr>
        <p:sp>
          <p:nvSpPr>
            <p:cNvPr id="146" name="Google Shape;71;p16"/>
            <p:cNvSpPr/>
            <p:nvPr/>
          </p:nvSpPr>
          <p:spPr>
            <a:xfrm>
              <a:off x="303357" y="1020366"/>
              <a:ext cx="1910888" cy="831910"/>
            </a:xfrm>
            <a:custGeom>
              <a:avLst/>
              <a:gdLst/>
              <a:ahLst/>
              <a:cxnLst>
                <a:cxn ang="0">
                  <a:pos x="wd2" y="hd2"/>
                </a:cxn>
                <a:cxn ang="5400000">
                  <a:pos x="wd2" y="hd2"/>
                </a:cxn>
                <a:cxn ang="10800000">
                  <a:pos x="wd2" y="hd2"/>
                </a:cxn>
                <a:cxn ang="16200000">
                  <a:pos x="wd2" y="hd2"/>
                </a:cxn>
              </a:cxnLst>
              <a:rect l="0" t="0" r="r" b="b"/>
              <a:pathLst>
                <a:path w="21600" h="21600" extrusionOk="0">
                  <a:moveTo>
                    <a:pt x="5130" y="0"/>
                  </a:moveTo>
                  <a:lnTo>
                    <a:pt x="12352" y="537"/>
                  </a:lnTo>
                  <a:lnTo>
                    <a:pt x="19574" y="1014"/>
                  </a:lnTo>
                  <a:lnTo>
                    <a:pt x="20028" y="1044"/>
                  </a:lnTo>
                  <a:lnTo>
                    <a:pt x="20249" y="1134"/>
                  </a:lnTo>
                  <a:lnTo>
                    <a:pt x="20353" y="1164"/>
                  </a:lnTo>
                  <a:lnTo>
                    <a:pt x="20457" y="1253"/>
                  </a:lnTo>
                  <a:lnTo>
                    <a:pt x="20561" y="1342"/>
                  </a:lnTo>
                  <a:lnTo>
                    <a:pt x="20652" y="1462"/>
                  </a:lnTo>
                  <a:lnTo>
                    <a:pt x="20847" y="1730"/>
                  </a:lnTo>
                  <a:lnTo>
                    <a:pt x="21015" y="2059"/>
                  </a:lnTo>
                  <a:lnTo>
                    <a:pt x="21158" y="2416"/>
                  </a:lnTo>
                  <a:lnTo>
                    <a:pt x="21223" y="2625"/>
                  </a:lnTo>
                  <a:lnTo>
                    <a:pt x="21288" y="2834"/>
                  </a:lnTo>
                  <a:lnTo>
                    <a:pt x="21379" y="3282"/>
                  </a:lnTo>
                  <a:lnTo>
                    <a:pt x="21457" y="3759"/>
                  </a:lnTo>
                  <a:lnTo>
                    <a:pt x="21496" y="4266"/>
                  </a:lnTo>
                  <a:lnTo>
                    <a:pt x="21496" y="4505"/>
                  </a:lnTo>
                  <a:lnTo>
                    <a:pt x="21509" y="4773"/>
                  </a:lnTo>
                  <a:lnTo>
                    <a:pt x="21509" y="6325"/>
                  </a:lnTo>
                  <a:lnTo>
                    <a:pt x="21496" y="14619"/>
                  </a:lnTo>
                  <a:lnTo>
                    <a:pt x="21496" y="17721"/>
                  </a:lnTo>
                  <a:lnTo>
                    <a:pt x="21483" y="18229"/>
                  </a:lnTo>
                  <a:lnTo>
                    <a:pt x="21470" y="18497"/>
                  </a:lnTo>
                  <a:lnTo>
                    <a:pt x="21444" y="18736"/>
                  </a:lnTo>
                  <a:lnTo>
                    <a:pt x="21431" y="18855"/>
                  </a:lnTo>
                  <a:lnTo>
                    <a:pt x="21405" y="18975"/>
                  </a:lnTo>
                  <a:lnTo>
                    <a:pt x="21366" y="19213"/>
                  </a:lnTo>
                  <a:lnTo>
                    <a:pt x="21327" y="19422"/>
                  </a:lnTo>
                  <a:lnTo>
                    <a:pt x="21262" y="19661"/>
                  </a:lnTo>
                  <a:lnTo>
                    <a:pt x="21210" y="19870"/>
                  </a:lnTo>
                  <a:lnTo>
                    <a:pt x="21145" y="20049"/>
                  </a:lnTo>
                  <a:lnTo>
                    <a:pt x="21067" y="20257"/>
                  </a:lnTo>
                  <a:lnTo>
                    <a:pt x="20990" y="20407"/>
                  </a:lnTo>
                  <a:lnTo>
                    <a:pt x="20912" y="20585"/>
                  </a:lnTo>
                  <a:lnTo>
                    <a:pt x="20821" y="20735"/>
                  </a:lnTo>
                  <a:lnTo>
                    <a:pt x="20730" y="20854"/>
                  </a:lnTo>
                  <a:lnTo>
                    <a:pt x="20678" y="20944"/>
                  </a:lnTo>
                  <a:lnTo>
                    <a:pt x="20626" y="20974"/>
                  </a:lnTo>
                  <a:lnTo>
                    <a:pt x="20535" y="21093"/>
                  </a:lnTo>
                  <a:lnTo>
                    <a:pt x="20431" y="21182"/>
                  </a:lnTo>
                  <a:lnTo>
                    <a:pt x="20210" y="21302"/>
                  </a:lnTo>
                  <a:lnTo>
                    <a:pt x="20002" y="21361"/>
                  </a:lnTo>
                  <a:lnTo>
                    <a:pt x="16612" y="21361"/>
                  </a:lnTo>
                  <a:lnTo>
                    <a:pt x="2156" y="21391"/>
                  </a:lnTo>
                  <a:lnTo>
                    <a:pt x="1598" y="21391"/>
                  </a:lnTo>
                  <a:lnTo>
                    <a:pt x="1494" y="21361"/>
                  </a:lnTo>
                  <a:lnTo>
                    <a:pt x="1377" y="21331"/>
                  </a:lnTo>
                  <a:lnTo>
                    <a:pt x="1169" y="21212"/>
                  </a:lnTo>
                  <a:lnTo>
                    <a:pt x="1065" y="21123"/>
                  </a:lnTo>
                  <a:lnTo>
                    <a:pt x="961" y="21033"/>
                  </a:lnTo>
                  <a:lnTo>
                    <a:pt x="870" y="20914"/>
                  </a:lnTo>
                  <a:lnTo>
                    <a:pt x="688" y="20616"/>
                  </a:lnTo>
                  <a:lnTo>
                    <a:pt x="520" y="20287"/>
                  </a:lnTo>
                  <a:lnTo>
                    <a:pt x="442" y="20079"/>
                  </a:lnTo>
                  <a:lnTo>
                    <a:pt x="377" y="19899"/>
                  </a:lnTo>
                  <a:lnTo>
                    <a:pt x="260" y="19452"/>
                  </a:lnTo>
                  <a:lnTo>
                    <a:pt x="208" y="19243"/>
                  </a:lnTo>
                  <a:lnTo>
                    <a:pt x="169" y="19004"/>
                  </a:lnTo>
                  <a:lnTo>
                    <a:pt x="104" y="18527"/>
                  </a:lnTo>
                  <a:lnTo>
                    <a:pt x="78" y="18020"/>
                  </a:lnTo>
                  <a:lnTo>
                    <a:pt x="78" y="17513"/>
                  </a:lnTo>
                  <a:lnTo>
                    <a:pt x="65" y="16468"/>
                  </a:lnTo>
                  <a:lnTo>
                    <a:pt x="65" y="4266"/>
                  </a:lnTo>
                  <a:lnTo>
                    <a:pt x="78" y="4028"/>
                  </a:lnTo>
                  <a:lnTo>
                    <a:pt x="143" y="3520"/>
                  </a:lnTo>
                  <a:lnTo>
                    <a:pt x="169" y="3282"/>
                  </a:lnTo>
                  <a:lnTo>
                    <a:pt x="221" y="3043"/>
                  </a:lnTo>
                  <a:lnTo>
                    <a:pt x="273" y="2834"/>
                  </a:lnTo>
                  <a:lnTo>
                    <a:pt x="338" y="2596"/>
                  </a:lnTo>
                  <a:lnTo>
                    <a:pt x="403" y="2387"/>
                  </a:lnTo>
                  <a:lnTo>
                    <a:pt x="467" y="2207"/>
                  </a:lnTo>
                  <a:lnTo>
                    <a:pt x="545" y="2029"/>
                  </a:lnTo>
                  <a:lnTo>
                    <a:pt x="636" y="1850"/>
                  </a:lnTo>
                  <a:lnTo>
                    <a:pt x="714" y="1700"/>
                  </a:lnTo>
                  <a:lnTo>
                    <a:pt x="766" y="1611"/>
                  </a:lnTo>
                  <a:lnTo>
                    <a:pt x="818" y="1551"/>
                  </a:lnTo>
                  <a:lnTo>
                    <a:pt x="909" y="1402"/>
                  </a:lnTo>
                  <a:lnTo>
                    <a:pt x="1013" y="1312"/>
                  </a:lnTo>
                  <a:lnTo>
                    <a:pt x="1221" y="1134"/>
                  </a:lnTo>
                  <a:lnTo>
                    <a:pt x="1325" y="1074"/>
                  </a:lnTo>
                  <a:lnTo>
                    <a:pt x="1442" y="1014"/>
                  </a:lnTo>
                  <a:lnTo>
                    <a:pt x="1494" y="1014"/>
                  </a:lnTo>
                  <a:lnTo>
                    <a:pt x="1546" y="984"/>
                  </a:lnTo>
                  <a:lnTo>
                    <a:pt x="1662" y="984"/>
                  </a:lnTo>
                  <a:lnTo>
                    <a:pt x="2117" y="1014"/>
                  </a:lnTo>
                  <a:lnTo>
                    <a:pt x="3013" y="1134"/>
                  </a:lnTo>
                  <a:lnTo>
                    <a:pt x="4819" y="1312"/>
                  </a:lnTo>
                  <a:lnTo>
                    <a:pt x="3013" y="1104"/>
                  </a:lnTo>
                  <a:lnTo>
                    <a:pt x="2117" y="984"/>
                  </a:lnTo>
                  <a:lnTo>
                    <a:pt x="1662" y="925"/>
                  </a:lnTo>
                  <a:lnTo>
                    <a:pt x="1546" y="955"/>
                  </a:lnTo>
                  <a:lnTo>
                    <a:pt x="1429" y="955"/>
                  </a:lnTo>
                  <a:lnTo>
                    <a:pt x="1325" y="1014"/>
                  </a:lnTo>
                  <a:lnTo>
                    <a:pt x="1208" y="1074"/>
                  </a:lnTo>
                  <a:lnTo>
                    <a:pt x="1000" y="1253"/>
                  </a:lnTo>
                  <a:lnTo>
                    <a:pt x="896" y="1372"/>
                  </a:lnTo>
                  <a:lnTo>
                    <a:pt x="792" y="1492"/>
                  </a:lnTo>
                  <a:lnTo>
                    <a:pt x="753" y="1551"/>
                  </a:lnTo>
                  <a:lnTo>
                    <a:pt x="701" y="1641"/>
                  </a:lnTo>
                  <a:lnTo>
                    <a:pt x="610" y="1790"/>
                  </a:lnTo>
                  <a:lnTo>
                    <a:pt x="532" y="1969"/>
                  </a:lnTo>
                  <a:lnTo>
                    <a:pt x="442" y="2148"/>
                  </a:lnTo>
                  <a:lnTo>
                    <a:pt x="377" y="2357"/>
                  </a:lnTo>
                  <a:lnTo>
                    <a:pt x="299" y="2566"/>
                  </a:lnTo>
                  <a:lnTo>
                    <a:pt x="247" y="2774"/>
                  </a:lnTo>
                  <a:lnTo>
                    <a:pt x="195" y="3013"/>
                  </a:lnTo>
                  <a:lnTo>
                    <a:pt x="143" y="3252"/>
                  </a:lnTo>
                  <a:lnTo>
                    <a:pt x="104" y="3491"/>
                  </a:lnTo>
                  <a:lnTo>
                    <a:pt x="52" y="3998"/>
                  </a:lnTo>
                  <a:lnTo>
                    <a:pt x="26" y="4266"/>
                  </a:lnTo>
                  <a:lnTo>
                    <a:pt x="26" y="4535"/>
                  </a:lnTo>
                  <a:lnTo>
                    <a:pt x="13" y="5042"/>
                  </a:lnTo>
                  <a:lnTo>
                    <a:pt x="13" y="16468"/>
                  </a:lnTo>
                  <a:lnTo>
                    <a:pt x="0" y="17513"/>
                  </a:lnTo>
                  <a:lnTo>
                    <a:pt x="13" y="18020"/>
                  </a:lnTo>
                  <a:lnTo>
                    <a:pt x="39" y="18557"/>
                  </a:lnTo>
                  <a:lnTo>
                    <a:pt x="104" y="19064"/>
                  </a:lnTo>
                  <a:lnTo>
                    <a:pt x="143" y="19303"/>
                  </a:lnTo>
                  <a:lnTo>
                    <a:pt x="195" y="19541"/>
                  </a:lnTo>
                  <a:lnTo>
                    <a:pt x="325" y="19989"/>
                  </a:lnTo>
                  <a:lnTo>
                    <a:pt x="390" y="20198"/>
                  </a:lnTo>
                  <a:lnTo>
                    <a:pt x="467" y="20407"/>
                  </a:lnTo>
                  <a:lnTo>
                    <a:pt x="545" y="20585"/>
                  </a:lnTo>
                  <a:lnTo>
                    <a:pt x="636" y="20765"/>
                  </a:lnTo>
                  <a:lnTo>
                    <a:pt x="727" y="20914"/>
                  </a:lnTo>
                  <a:lnTo>
                    <a:pt x="831" y="21063"/>
                  </a:lnTo>
                  <a:lnTo>
                    <a:pt x="935" y="21182"/>
                  </a:lnTo>
                  <a:lnTo>
                    <a:pt x="1143" y="21361"/>
                  </a:lnTo>
                  <a:lnTo>
                    <a:pt x="1260" y="21451"/>
                  </a:lnTo>
                  <a:lnTo>
                    <a:pt x="1364" y="21511"/>
                  </a:lnTo>
                  <a:lnTo>
                    <a:pt x="1598" y="21570"/>
                  </a:lnTo>
                  <a:lnTo>
                    <a:pt x="2156" y="21570"/>
                  </a:lnTo>
                  <a:lnTo>
                    <a:pt x="16612" y="21600"/>
                  </a:lnTo>
                  <a:lnTo>
                    <a:pt x="20002" y="21600"/>
                  </a:lnTo>
                  <a:lnTo>
                    <a:pt x="20236" y="21540"/>
                  </a:lnTo>
                  <a:lnTo>
                    <a:pt x="20457" y="21391"/>
                  </a:lnTo>
                  <a:lnTo>
                    <a:pt x="20574" y="21302"/>
                  </a:lnTo>
                  <a:lnTo>
                    <a:pt x="20678" y="21182"/>
                  </a:lnTo>
                  <a:lnTo>
                    <a:pt x="20730" y="21123"/>
                  </a:lnTo>
                  <a:lnTo>
                    <a:pt x="20769" y="21063"/>
                  </a:lnTo>
                  <a:lnTo>
                    <a:pt x="20873" y="20914"/>
                  </a:lnTo>
                  <a:lnTo>
                    <a:pt x="20964" y="20765"/>
                  </a:lnTo>
                  <a:lnTo>
                    <a:pt x="21054" y="20585"/>
                  </a:lnTo>
                  <a:lnTo>
                    <a:pt x="21132" y="20407"/>
                  </a:lnTo>
                  <a:lnTo>
                    <a:pt x="21210" y="20198"/>
                  </a:lnTo>
                  <a:lnTo>
                    <a:pt x="21288" y="19989"/>
                  </a:lnTo>
                  <a:lnTo>
                    <a:pt x="21353" y="19750"/>
                  </a:lnTo>
                  <a:lnTo>
                    <a:pt x="21405" y="19541"/>
                  </a:lnTo>
                  <a:lnTo>
                    <a:pt x="21457" y="19303"/>
                  </a:lnTo>
                  <a:lnTo>
                    <a:pt x="21496" y="19034"/>
                  </a:lnTo>
                  <a:lnTo>
                    <a:pt x="21522" y="18915"/>
                  </a:lnTo>
                  <a:lnTo>
                    <a:pt x="21535" y="18795"/>
                  </a:lnTo>
                  <a:lnTo>
                    <a:pt x="21561" y="18527"/>
                  </a:lnTo>
                  <a:lnTo>
                    <a:pt x="21574" y="18258"/>
                  </a:lnTo>
                  <a:lnTo>
                    <a:pt x="21600" y="17721"/>
                  </a:lnTo>
                  <a:lnTo>
                    <a:pt x="21600" y="14619"/>
                  </a:lnTo>
                  <a:lnTo>
                    <a:pt x="21587" y="6325"/>
                  </a:lnTo>
                  <a:lnTo>
                    <a:pt x="21587" y="4505"/>
                  </a:lnTo>
                  <a:lnTo>
                    <a:pt x="21574" y="4236"/>
                  </a:lnTo>
                  <a:lnTo>
                    <a:pt x="21561" y="3968"/>
                  </a:lnTo>
                  <a:lnTo>
                    <a:pt x="21535" y="3699"/>
                  </a:lnTo>
                  <a:lnTo>
                    <a:pt x="21470" y="3222"/>
                  </a:lnTo>
                  <a:lnTo>
                    <a:pt x="21353" y="2745"/>
                  </a:lnTo>
                  <a:lnTo>
                    <a:pt x="21301" y="2506"/>
                  </a:lnTo>
                  <a:lnTo>
                    <a:pt x="21223" y="2297"/>
                  </a:lnTo>
                  <a:lnTo>
                    <a:pt x="21158" y="2088"/>
                  </a:lnTo>
                  <a:lnTo>
                    <a:pt x="21067" y="1909"/>
                  </a:lnTo>
                  <a:lnTo>
                    <a:pt x="20990" y="1730"/>
                  </a:lnTo>
                  <a:lnTo>
                    <a:pt x="20886" y="1581"/>
                  </a:lnTo>
                  <a:lnTo>
                    <a:pt x="20795" y="1432"/>
                  </a:lnTo>
                  <a:lnTo>
                    <a:pt x="20691" y="1283"/>
                  </a:lnTo>
                  <a:lnTo>
                    <a:pt x="20587" y="1164"/>
                  </a:lnTo>
                  <a:lnTo>
                    <a:pt x="20483" y="1074"/>
                  </a:lnTo>
                  <a:lnTo>
                    <a:pt x="20431" y="1044"/>
                  </a:lnTo>
                  <a:lnTo>
                    <a:pt x="20366" y="1014"/>
                  </a:lnTo>
                  <a:lnTo>
                    <a:pt x="20262" y="925"/>
                  </a:lnTo>
                  <a:lnTo>
                    <a:pt x="20028" y="865"/>
                  </a:lnTo>
                  <a:lnTo>
                    <a:pt x="19574" y="835"/>
                  </a:lnTo>
                  <a:lnTo>
                    <a:pt x="5130"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47" name="Google Shape;72;p16"/>
            <p:cNvSpPr/>
            <p:nvPr/>
          </p:nvSpPr>
          <p:spPr>
            <a:xfrm>
              <a:off x="302210" y="32174"/>
              <a:ext cx="1910888" cy="831910"/>
            </a:xfrm>
            <a:custGeom>
              <a:avLst/>
              <a:gdLst/>
              <a:ahLst/>
              <a:cxnLst>
                <a:cxn ang="0">
                  <a:pos x="wd2" y="hd2"/>
                </a:cxn>
                <a:cxn ang="5400000">
                  <a:pos x="wd2" y="hd2"/>
                </a:cxn>
                <a:cxn ang="10800000">
                  <a:pos x="wd2" y="hd2"/>
                </a:cxn>
                <a:cxn ang="16200000">
                  <a:pos x="wd2" y="hd2"/>
                </a:cxn>
              </a:cxnLst>
              <a:rect l="0" t="0" r="r" b="b"/>
              <a:pathLst>
                <a:path w="21600" h="21600" extrusionOk="0">
                  <a:moveTo>
                    <a:pt x="1597" y="0"/>
                  </a:moveTo>
                  <a:lnTo>
                    <a:pt x="1481" y="30"/>
                  </a:lnTo>
                  <a:lnTo>
                    <a:pt x="1364" y="60"/>
                  </a:lnTo>
                  <a:lnTo>
                    <a:pt x="1143" y="209"/>
                  </a:lnTo>
                  <a:lnTo>
                    <a:pt x="1026" y="298"/>
                  </a:lnTo>
                  <a:lnTo>
                    <a:pt x="922" y="418"/>
                  </a:lnTo>
                  <a:lnTo>
                    <a:pt x="870" y="477"/>
                  </a:lnTo>
                  <a:lnTo>
                    <a:pt x="831" y="537"/>
                  </a:lnTo>
                  <a:lnTo>
                    <a:pt x="727" y="686"/>
                  </a:lnTo>
                  <a:lnTo>
                    <a:pt x="636" y="835"/>
                  </a:lnTo>
                  <a:lnTo>
                    <a:pt x="545" y="1014"/>
                  </a:lnTo>
                  <a:lnTo>
                    <a:pt x="467" y="1193"/>
                  </a:lnTo>
                  <a:lnTo>
                    <a:pt x="390" y="1402"/>
                  </a:lnTo>
                  <a:lnTo>
                    <a:pt x="312" y="1611"/>
                  </a:lnTo>
                  <a:lnTo>
                    <a:pt x="247" y="1850"/>
                  </a:lnTo>
                  <a:lnTo>
                    <a:pt x="195" y="2059"/>
                  </a:lnTo>
                  <a:lnTo>
                    <a:pt x="143" y="2297"/>
                  </a:lnTo>
                  <a:lnTo>
                    <a:pt x="104" y="2566"/>
                  </a:lnTo>
                  <a:lnTo>
                    <a:pt x="78" y="2685"/>
                  </a:lnTo>
                  <a:lnTo>
                    <a:pt x="65" y="2805"/>
                  </a:lnTo>
                  <a:lnTo>
                    <a:pt x="39" y="3073"/>
                  </a:lnTo>
                  <a:lnTo>
                    <a:pt x="26" y="3342"/>
                  </a:lnTo>
                  <a:lnTo>
                    <a:pt x="0" y="3878"/>
                  </a:lnTo>
                  <a:lnTo>
                    <a:pt x="0" y="6981"/>
                  </a:lnTo>
                  <a:lnTo>
                    <a:pt x="13" y="15275"/>
                  </a:lnTo>
                  <a:lnTo>
                    <a:pt x="13" y="17095"/>
                  </a:lnTo>
                  <a:lnTo>
                    <a:pt x="39" y="17632"/>
                  </a:lnTo>
                  <a:lnTo>
                    <a:pt x="65" y="17900"/>
                  </a:lnTo>
                  <a:lnTo>
                    <a:pt x="130" y="18378"/>
                  </a:lnTo>
                  <a:lnTo>
                    <a:pt x="247" y="18855"/>
                  </a:lnTo>
                  <a:lnTo>
                    <a:pt x="299" y="19094"/>
                  </a:lnTo>
                  <a:lnTo>
                    <a:pt x="377" y="19303"/>
                  </a:lnTo>
                  <a:lnTo>
                    <a:pt x="442" y="19512"/>
                  </a:lnTo>
                  <a:lnTo>
                    <a:pt x="532" y="19691"/>
                  </a:lnTo>
                  <a:lnTo>
                    <a:pt x="610" y="19870"/>
                  </a:lnTo>
                  <a:lnTo>
                    <a:pt x="714" y="20019"/>
                  </a:lnTo>
                  <a:lnTo>
                    <a:pt x="805" y="20168"/>
                  </a:lnTo>
                  <a:lnTo>
                    <a:pt x="909" y="20317"/>
                  </a:lnTo>
                  <a:lnTo>
                    <a:pt x="1013" y="20436"/>
                  </a:lnTo>
                  <a:lnTo>
                    <a:pt x="1117" y="20526"/>
                  </a:lnTo>
                  <a:lnTo>
                    <a:pt x="1169" y="20556"/>
                  </a:lnTo>
                  <a:lnTo>
                    <a:pt x="1234" y="20586"/>
                  </a:lnTo>
                  <a:lnTo>
                    <a:pt x="1338" y="20675"/>
                  </a:lnTo>
                  <a:lnTo>
                    <a:pt x="1572" y="20735"/>
                  </a:lnTo>
                  <a:lnTo>
                    <a:pt x="2026" y="20765"/>
                  </a:lnTo>
                  <a:lnTo>
                    <a:pt x="9248" y="21182"/>
                  </a:lnTo>
                  <a:lnTo>
                    <a:pt x="16469" y="21600"/>
                  </a:lnTo>
                  <a:lnTo>
                    <a:pt x="9248" y="21063"/>
                  </a:lnTo>
                  <a:lnTo>
                    <a:pt x="2026" y="20586"/>
                  </a:lnTo>
                  <a:lnTo>
                    <a:pt x="1572" y="20556"/>
                  </a:lnTo>
                  <a:lnTo>
                    <a:pt x="1351" y="20466"/>
                  </a:lnTo>
                  <a:lnTo>
                    <a:pt x="1247" y="20436"/>
                  </a:lnTo>
                  <a:lnTo>
                    <a:pt x="1039" y="20258"/>
                  </a:lnTo>
                  <a:lnTo>
                    <a:pt x="948" y="20138"/>
                  </a:lnTo>
                  <a:lnTo>
                    <a:pt x="753" y="19870"/>
                  </a:lnTo>
                  <a:lnTo>
                    <a:pt x="584" y="19541"/>
                  </a:lnTo>
                  <a:lnTo>
                    <a:pt x="442" y="19184"/>
                  </a:lnTo>
                  <a:lnTo>
                    <a:pt x="377" y="18975"/>
                  </a:lnTo>
                  <a:lnTo>
                    <a:pt x="312" y="18766"/>
                  </a:lnTo>
                  <a:lnTo>
                    <a:pt x="221" y="18318"/>
                  </a:lnTo>
                  <a:lnTo>
                    <a:pt x="143" y="17841"/>
                  </a:lnTo>
                  <a:lnTo>
                    <a:pt x="104" y="17334"/>
                  </a:lnTo>
                  <a:lnTo>
                    <a:pt x="104" y="17095"/>
                  </a:lnTo>
                  <a:lnTo>
                    <a:pt x="91" y="16827"/>
                  </a:lnTo>
                  <a:lnTo>
                    <a:pt x="91" y="15275"/>
                  </a:lnTo>
                  <a:lnTo>
                    <a:pt x="104" y="6981"/>
                  </a:lnTo>
                  <a:lnTo>
                    <a:pt x="104" y="3878"/>
                  </a:lnTo>
                  <a:lnTo>
                    <a:pt x="117" y="3371"/>
                  </a:lnTo>
                  <a:lnTo>
                    <a:pt x="130" y="3103"/>
                  </a:lnTo>
                  <a:lnTo>
                    <a:pt x="156" y="2864"/>
                  </a:lnTo>
                  <a:lnTo>
                    <a:pt x="169" y="2745"/>
                  </a:lnTo>
                  <a:lnTo>
                    <a:pt x="195" y="2625"/>
                  </a:lnTo>
                  <a:lnTo>
                    <a:pt x="234" y="2387"/>
                  </a:lnTo>
                  <a:lnTo>
                    <a:pt x="273" y="2178"/>
                  </a:lnTo>
                  <a:lnTo>
                    <a:pt x="338" y="1939"/>
                  </a:lnTo>
                  <a:lnTo>
                    <a:pt x="390" y="1730"/>
                  </a:lnTo>
                  <a:lnTo>
                    <a:pt x="454" y="1551"/>
                  </a:lnTo>
                  <a:lnTo>
                    <a:pt x="532" y="1343"/>
                  </a:lnTo>
                  <a:lnTo>
                    <a:pt x="610" y="1193"/>
                  </a:lnTo>
                  <a:lnTo>
                    <a:pt x="688" y="1014"/>
                  </a:lnTo>
                  <a:lnTo>
                    <a:pt x="779" y="865"/>
                  </a:lnTo>
                  <a:lnTo>
                    <a:pt x="870" y="746"/>
                  </a:lnTo>
                  <a:lnTo>
                    <a:pt x="922" y="656"/>
                  </a:lnTo>
                  <a:lnTo>
                    <a:pt x="974" y="626"/>
                  </a:lnTo>
                  <a:lnTo>
                    <a:pt x="1065" y="507"/>
                  </a:lnTo>
                  <a:lnTo>
                    <a:pt x="1169" y="418"/>
                  </a:lnTo>
                  <a:lnTo>
                    <a:pt x="1390" y="298"/>
                  </a:lnTo>
                  <a:lnTo>
                    <a:pt x="1494" y="269"/>
                  </a:lnTo>
                  <a:lnTo>
                    <a:pt x="1597" y="239"/>
                  </a:lnTo>
                  <a:lnTo>
                    <a:pt x="4988" y="239"/>
                  </a:lnTo>
                  <a:lnTo>
                    <a:pt x="19444" y="209"/>
                  </a:lnTo>
                  <a:lnTo>
                    <a:pt x="20002" y="209"/>
                  </a:lnTo>
                  <a:lnTo>
                    <a:pt x="20106" y="239"/>
                  </a:lnTo>
                  <a:lnTo>
                    <a:pt x="20223" y="269"/>
                  </a:lnTo>
                  <a:lnTo>
                    <a:pt x="20327" y="328"/>
                  </a:lnTo>
                  <a:lnTo>
                    <a:pt x="20431" y="388"/>
                  </a:lnTo>
                  <a:lnTo>
                    <a:pt x="20535" y="477"/>
                  </a:lnTo>
                  <a:lnTo>
                    <a:pt x="20639" y="567"/>
                  </a:lnTo>
                  <a:lnTo>
                    <a:pt x="20730" y="686"/>
                  </a:lnTo>
                  <a:lnTo>
                    <a:pt x="20912" y="984"/>
                  </a:lnTo>
                  <a:lnTo>
                    <a:pt x="21080" y="1313"/>
                  </a:lnTo>
                  <a:lnTo>
                    <a:pt x="21158" y="1521"/>
                  </a:lnTo>
                  <a:lnTo>
                    <a:pt x="21223" y="1701"/>
                  </a:lnTo>
                  <a:lnTo>
                    <a:pt x="21340" y="2148"/>
                  </a:lnTo>
                  <a:lnTo>
                    <a:pt x="21392" y="2357"/>
                  </a:lnTo>
                  <a:lnTo>
                    <a:pt x="21431" y="2596"/>
                  </a:lnTo>
                  <a:lnTo>
                    <a:pt x="21496" y="3073"/>
                  </a:lnTo>
                  <a:lnTo>
                    <a:pt x="21522" y="3580"/>
                  </a:lnTo>
                  <a:lnTo>
                    <a:pt x="21522" y="4087"/>
                  </a:lnTo>
                  <a:lnTo>
                    <a:pt x="21535" y="5132"/>
                  </a:lnTo>
                  <a:lnTo>
                    <a:pt x="21535" y="17334"/>
                  </a:lnTo>
                  <a:lnTo>
                    <a:pt x="21522" y="17572"/>
                  </a:lnTo>
                  <a:lnTo>
                    <a:pt x="21457" y="18080"/>
                  </a:lnTo>
                  <a:lnTo>
                    <a:pt x="21431" y="18318"/>
                  </a:lnTo>
                  <a:lnTo>
                    <a:pt x="21379" y="18557"/>
                  </a:lnTo>
                  <a:lnTo>
                    <a:pt x="21327" y="18766"/>
                  </a:lnTo>
                  <a:lnTo>
                    <a:pt x="21262" y="19004"/>
                  </a:lnTo>
                  <a:lnTo>
                    <a:pt x="21197" y="19213"/>
                  </a:lnTo>
                  <a:lnTo>
                    <a:pt x="21132" y="19393"/>
                  </a:lnTo>
                  <a:lnTo>
                    <a:pt x="21054" y="19571"/>
                  </a:lnTo>
                  <a:lnTo>
                    <a:pt x="20964" y="19750"/>
                  </a:lnTo>
                  <a:lnTo>
                    <a:pt x="20886" y="19899"/>
                  </a:lnTo>
                  <a:lnTo>
                    <a:pt x="20834" y="19989"/>
                  </a:lnTo>
                  <a:lnTo>
                    <a:pt x="20782" y="20049"/>
                  </a:lnTo>
                  <a:lnTo>
                    <a:pt x="20691" y="20198"/>
                  </a:lnTo>
                  <a:lnTo>
                    <a:pt x="20587" y="20288"/>
                  </a:lnTo>
                  <a:lnTo>
                    <a:pt x="20379" y="20466"/>
                  </a:lnTo>
                  <a:lnTo>
                    <a:pt x="20275" y="20526"/>
                  </a:lnTo>
                  <a:lnTo>
                    <a:pt x="20158" y="20586"/>
                  </a:lnTo>
                  <a:lnTo>
                    <a:pt x="20106" y="20586"/>
                  </a:lnTo>
                  <a:lnTo>
                    <a:pt x="20054" y="20616"/>
                  </a:lnTo>
                  <a:lnTo>
                    <a:pt x="19937" y="20616"/>
                  </a:lnTo>
                  <a:lnTo>
                    <a:pt x="19483" y="20586"/>
                  </a:lnTo>
                  <a:lnTo>
                    <a:pt x="18587" y="20466"/>
                  </a:lnTo>
                  <a:lnTo>
                    <a:pt x="16781" y="20288"/>
                  </a:lnTo>
                  <a:lnTo>
                    <a:pt x="18587" y="20496"/>
                  </a:lnTo>
                  <a:lnTo>
                    <a:pt x="19483" y="20616"/>
                  </a:lnTo>
                  <a:lnTo>
                    <a:pt x="19937" y="20675"/>
                  </a:lnTo>
                  <a:lnTo>
                    <a:pt x="20054" y="20645"/>
                  </a:lnTo>
                  <a:lnTo>
                    <a:pt x="20171" y="20645"/>
                  </a:lnTo>
                  <a:lnTo>
                    <a:pt x="20275" y="20586"/>
                  </a:lnTo>
                  <a:lnTo>
                    <a:pt x="20392" y="20526"/>
                  </a:lnTo>
                  <a:lnTo>
                    <a:pt x="20600" y="20347"/>
                  </a:lnTo>
                  <a:lnTo>
                    <a:pt x="20704" y="20228"/>
                  </a:lnTo>
                  <a:lnTo>
                    <a:pt x="20808" y="20108"/>
                  </a:lnTo>
                  <a:lnTo>
                    <a:pt x="20847" y="20049"/>
                  </a:lnTo>
                  <a:lnTo>
                    <a:pt x="20899" y="19959"/>
                  </a:lnTo>
                  <a:lnTo>
                    <a:pt x="20990" y="19810"/>
                  </a:lnTo>
                  <a:lnTo>
                    <a:pt x="21067" y="19631"/>
                  </a:lnTo>
                  <a:lnTo>
                    <a:pt x="21158" y="19452"/>
                  </a:lnTo>
                  <a:lnTo>
                    <a:pt x="21223" y="19243"/>
                  </a:lnTo>
                  <a:lnTo>
                    <a:pt x="21301" y="19034"/>
                  </a:lnTo>
                  <a:lnTo>
                    <a:pt x="21353" y="18826"/>
                  </a:lnTo>
                  <a:lnTo>
                    <a:pt x="21457" y="18348"/>
                  </a:lnTo>
                  <a:lnTo>
                    <a:pt x="21496" y="18109"/>
                  </a:lnTo>
                  <a:lnTo>
                    <a:pt x="21548" y="17602"/>
                  </a:lnTo>
                  <a:lnTo>
                    <a:pt x="21574" y="17334"/>
                  </a:lnTo>
                  <a:lnTo>
                    <a:pt x="21574" y="17065"/>
                  </a:lnTo>
                  <a:lnTo>
                    <a:pt x="21587" y="16558"/>
                  </a:lnTo>
                  <a:lnTo>
                    <a:pt x="21587" y="5132"/>
                  </a:lnTo>
                  <a:lnTo>
                    <a:pt x="21600" y="4087"/>
                  </a:lnTo>
                  <a:lnTo>
                    <a:pt x="21587" y="3580"/>
                  </a:lnTo>
                  <a:lnTo>
                    <a:pt x="21561" y="3043"/>
                  </a:lnTo>
                  <a:lnTo>
                    <a:pt x="21496" y="2536"/>
                  </a:lnTo>
                  <a:lnTo>
                    <a:pt x="21457" y="2297"/>
                  </a:lnTo>
                  <a:lnTo>
                    <a:pt x="21405" y="2059"/>
                  </a:lnTo>
                  <a:lnTo>
                    <a:pt x="21275" y="1611"/>
                  </a:lnTo>
                  <a:lnTo>
                    <a:pt x="21210" y="1402"/>
                  </a:lnTo>
                  <a:lnTo>
                    <a:pt x="21132" y="1193"/>
                  </a:lnTo>
                  <a:lnTo>
                    <a:pt x="21054" y="1014"/>
                  </a:lnTo>
                  <a:lnTo>
                    <a:pt x="20964" y="835"/>
                  </a:lnTo>
                  <a:lnTo>
                    <a:pt x="20873" y="686"/>
                  </a:lnTo>
                  <a:lnTo>
                    <a:pt x="20769" y="537"/>
                  </a:lnTo>
                  <a:lnTo>
                    <a:pt x="20665" y="418"/>
                  </a:lnTo>
                  <a:lnTo>
                    <a:pt x="20457" y="239"/>
                  </a:lnTo>
                  <a:lnTo>
                    <a:pt x="20340" y="149"/>
                  </a:lnTo>
                  <a:lnTo>
                    <a:pt x="20236" y="89"/>
                  </a:lnTo>
                  <a:lnTo>
                    <a:pt x="20002" y="30"/>
                  </a:lnTo>
                  <a:lnTo>
                    <a:pt x="19444" y="30"/>
                  </a:lnTo>
                  <a:lnTo>
                    <a:pt x="4988"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48" name="Google Shape;73;p16"/>
            <p:cNvSpPr/>
            <p:nvPr/>
          </p:nvSpPr>
          <p:spPr>
            <a:xfrm>
              <a:off x="2347533" y="1015761"/>
              <a:ext cx="1910888" cy="831925"/>
            </a:xfrm>
            <a:custGeom>
              <a:avLst/>
              <a:gdLst/>
              <a:ahLst/>
              <a:cxnLst>
                <a:cxn ang="0">
                  <a:pos x="wd2" y="hd2"/>
                </a:cxn>
                <a:cxn ang="5400000">
                  <a:pos x="wd2" y="hd2"/>
                </a:cxn>
                <a:cxn ang="10800000">
                  <a:pos x="wd2" y="hd2"/>
                </a:cxn>
                <a:cxn ang="16200000">
                  <a:pos x="wd2" y="hd2"/>
                </a:cxn>
              </a:cxnLst>
              <a:rect l="0" t="0" r="r" b="b"/>
              <a:pathLst>
                <a:path w="21600" h="21600" extrusionOk="0">
                  <a:moveTo>
                    <a:pt x="1598" y="0"/>
                  </a:moveTo>
                  <a:lnTo>
                    <a:pt x="1364" y="60"/>
                  </a:lnTo>
                  <a:lnTo>
                    <a:pt x="1143" y="209"/>
                  </a:lnTo>
                  <a:lnTo>
                    <a:pt x="1026" y="298"/>
                  </a:lnTo>
                  <a:lnTo>
                    <a:pt x="922" y="418"/>
                  </a:lnTo>
                  <a:lnTo>
                    <a:pt x="870" y="477"/>
                  </a:lnTo>
                  <a:lnTo>
                    <a:pt x="831" y="537"/>
                  </a:lnTo>
                  <a:lnTo>
                    <a:pt x="727" y="686"/>
                  </a:lnTo>
                  <a:lnTo>
                    <a:pt x="636" y="835"/>
                  </a:lnTo>
                  <a:lnTo>
                    <a:pt x="545" y="1015"/>
                  </a:lnTo>
                  <a:lnTo>
                    <a:pt x="468" y="1193"/>
                  </a:lnTo>
                  <a:lnTo>
                    <a:pt x="312" y="1611"/>
                  </a:lnTo>
                  <a:lnTo>
                    <a:pt x="247" y="1850"/>
                  </a:lnTo>
                  <a:lnTo>
                    <a:pt x="195" y="2058"/>
                  </a:lnTo>
                  <a:lnTo>
                    <a:pt x="143" y="2297"/>
                  </a:lnTo>
                  <a:lnTo>
                    <a:pt x="104" y="2566"/>
                  </a:lnTo>
                  <a:lnTo>
                    <a:pt x="78" y="2685"/>
                  </a:lnTo>
                  <a:lnTo>
                    <a:pt x="65" y="2804"/>
                  </a:lnTo>
                  <a:lnTo>
                    <a:pt x="39" y="3073"/>
                  </a:lnTo>
                  <a:lnTo>
                    <a:pt x="0" y="3879"/>
                  </a:lnTo>
                  <a:lnTo>
                    <a:pt x="0" y="6981"/>
                  </a:lnTo>
                  <a:lnTo>
                    <a:pt x="13" y="15275"/>
                  </a:lnTo>
                  <a:lnTo>
                    <a:pt x="13" y="17095"/>
                  </a:lnTo>
                  <a:lnTo>
                    <a:pt x="39" y="17632"/>
                  </a:lnTo>
                  <a:lnTo>
                    <a:pt x="65" y="17901"/>
                  </a:lnTo>
                  <a:lnTo>
                    <a:pt x="130" y="18378"/>
                  </a:lnTo>
                  <a:lnTo>
                    <a:pt x="247" y="18855"/>
                  </a:lnTo>
                  <a:lnTo>
                    <a:pt x="299" y="19094"/>
                  </a:lnTo>
                  <a:lnTo>
                    <a:pt x="377" y="19303"/>
                  </a:lnTo>
                  <a:lnTo>
                    <a:pt x="442" y="19511"/>
                  </a:lnTo>
                  <a:lnTo>
                    <a:pt x="532" y="19690"/>
                  </a:lnTo>
                  <a:lnTo>
                    <a:pt x="610" y="19870"/>
                  </a:lnTo>
                  <a:lnTo>
                    <a:pt x="714" y="20019"/>
                  </a:lnTo>
                  <a:lnTo>
                    <a:pt x="805" y="20168"/>
                  </a:lnTo>
                  <a:lnTo>
                    <a:pt x="909" y="20317"/>
                  </a:lnTo>
                  <a:lnTo>
                    <a:pt x="1013" y="20437"/>
                  </a:lnTo>
                  <a:lnTo>
                    <a:pt x="1117" y="20526"/>
                  </a:lnTo>
                  <a:lnTo>
                    <a:pt x="1169" y="20556"/>
                  </a:lnTo>
                  <a:lnTo>
                    <a:pt x="1234" y="20585"/>
                  </a:lnTo>
                  <a:lnTo>
                    <a:pt x="1338" y="20675"/>
                  </a:lnTo>
                  <a:lnTo>
                    <a:pt x="1455" y="20705"/>
                  </a:lnTo>
                  <a:lnTo>
                    <a:pt x="1572" y="20735"/>
                  </a:lnTo>
                  <a:lnTo>
                    <a:pt x="2026" y="20765"/>
                  </a:lnTo>
                  <a:lnTo>
                    <a:pt x="9248" y="21182"/>
                  </a:lnTo>
                  <a:lnTo>
                    <a:pt x="16470" y="21600"/>
                  </a:lnTo>
                  <a:lnTo>
                    <a:pt x="9248" y="21063"/>
                  </a:lnTo>
                  <a:lnTo>
                    <a:pt x="2026" y="20585"/>
                  </a:lnTo>
                  <a:lnTo>
                    <a:pt x="1572" y="20556"/>
                  </a:lnTo>
                  <a:lnTo>
                    <a:pt x="1351" y="20466"/>
                  </a:lnTo>
                  <a:lnTo>
                    <a:pt x="1247" y="20437"/>
                  </a:lnTo>
                  <a:lnTo>
                    <a:pt x="1143" y="20347"/>
                  </a:lnTo>
                  <a:lnTo>
                    <a:pt x="1039" y="20257"/>
                  </a:lnTo>
                  <a:lnTo>
                    <a:pt x="948" y="20138"/>
                  </a:lnTo>
                  <a:lnTo>
                    <a:pt x="753" y="19870"/>
                  </a:lnTo>
                  <a:lnTo>
                    <a:pt x="585" y="19541"/>
                  </a:lnTo>
                  <a:lnTo>
                    <a:pt x="442" y="19183"/>
                  </a:lnTo>
                  <a:lnTo>
                    <a:pt x="377" y="18974"/>
                  </a:lnTo>
                  <a:lnTo>
                    <a:pt x="312" y="18766"/>
                  </a:lnTo>
                  <a:lnTo>
                    <a:pt x="221" y="18318"/>
                  </a:lnTo>
                  <a:lnTo>
                    <a:pt x="143" y="17841"/>
                  </a:lnTo>
                  <a:lnTo>
                    <a:pt x="104" y="17334"/>
                  </a:lnTo>
                  <a:lnTo>
                    <a:pt x="104" y="17095"/>
                  </a:lnTo>
                  <a:lnTo>
                    <a:pt x="91" y="16826"/>
                  </a:lnTo>
                  <a:lnTo>
                    <a:pt x="91" y="15275"/>
                  </a:lnTo>
                  <a:lnTo>
                    <a:pt x="104" y="6981"/>
                  </a:lnTo>
                  <a:lnTo>
                    <a:pt x="104" y="3879"/>
                  </a:lnTo>
                  <a:lnTo>
                    <a:pt x="117" y="3371"/>
                  </a:lnTo>
                  <a:lnTo>
                    <a:pt x="130" y="3103"/>
                  </a:lnTo>
                  <a:lnTo>
                    <a:pt x="156" y="2864"/>
                  </a:lnTo>
                  <a:lnTo>
                    <a:pt x="169" y="2745"/>
                  </a:lnTo>
                  <a:lnTo>
                    <a:pt x="195" y="2625"/>
                  </a:lnTo>
                  <a:lnTo>
                    <a:pt x="234" y="2387"/>
                  </a:lnTo>
                  <a:lnTo>
                    <a:pt x="273" y="2178"/>
                  </a:lnTo>
                  <a:lnTo>
                    <a:pt x="338" y="1939"/>
                  </a:lnTo>
                  <a:lnTo>
                    <a:pt x="390" y="1730"/>
                  </a:lnTo>
                  <a:lnTo>
                    <a:pt x="455" y="1552"/>
                  </a:lnTo>
                  <a:lnTo>
                    <a:pt x="532" y="1343"/>
                  </a:lnTo>
                  <a:lnTo>
                    <a:pt x="610" y="1193"/>
                  </a:lnTo>
                  <a:lnTo>
                    <a:pt x="688" y="1015"/>
                  </a:lnTo>
                  <a:lnTo>
                    <a:pt x="779" y="865"/>
                  </a:lnTo>
                  <a:lnTo>
                    <a:pt x="870" y="746"/>
                  </a:lnTo>
                  <a:lnTo>
                    <a:pt x="922" y="656"/>
                  </a:lnTo>
                  <a:lnTo>
                    <a:pt x="974" y="626"/>
                  </a:lnTo>
                  <a:lnTo>
                    <a:pt x="1065" y="507"/>
                  </a:lnTo>
                  <a:lnTo>
                    <a:pt x="1169" y="418"/>
                  </a:lnTo>
                  <a:lnTo>
                    <a:pt x="1390" y="298"/>
                  </a:lnTo>
                  <a:lnTo>
                    <a:pt x="1598" y="239"/>
                  </a:lnTo>
                  <a:lnTo>
                    <a:pt x="4988" y="239"/>
                  </a:lnTo>
                  <a:lnTo>
                    <a:pt x="19444" y="209"/>
                  </a:lnTo>
                  <a:lnTo>
                    <a:pt x="20002" y="209"/>
                  </a:lnTo>
                  <a:lnTo>
                    <a:pt x="20106" y="239"/>
                  </a:lnTo>
                  <a:lnTo>
                    <a:pt x="20223" y="269"/>
                  </a:lnTo>
                  <a:lnTo>
                    <a:pt x="20431" y="388"/>
                  </a:lnTo>
                  <a:lnTo>
                    <a:pt x="20535" y="477"/>
                  </a:lnTo>
                  <a:lnTo>
                    <a:pt x="20639" y="567"/>
                  </a:lnTo>
                  <a:lnTo>
                    <a:pt x="20730" y="686"/>
                  </a:lnTo>
                  <a:lnTo>
                    <a:pt x="20912" y="985"/>
                  </a:lnTo>
                  <a:lnTo>
                    <a:pt x="21080" y="1313"/>
                  </a:lnTo>
                  <a:lnTo>
                    <a:pt x="21158" y="1521"/>
                  </a:lnTo>
                  <a:lnTo>
                    <a:pt x="21223" y="1701"/>
                  </a:lnTo>
                  <a:lnTo>
                    <a:pt x="21340" y="2148"/>
                  </a:lnTo>
                  <a:lnTo>
                    <a:pt x="21392" y="2357"/>
                  </a:lnTo>
                  <a:lnTo>
                    <a:pt x="21431" y="2596"/>
                  </a:lnTo>
                  <a:lnTo>
                    <a:pt x="21496" y="3073"/>
                  </a:lnTo>
                  <a:lnTo>
                    <a:pt x="21522" y="3580"/>
                  </a:lnTo>
                  <a:lnTo>
                    <a:pt x="21522" y="4087"/>
                  </a:lnTo>
                  <a:lnTo>
                    <a:pt x="21535" y="5131"/>
                  </a:lnTo>
                  <a:lnTo>
                    <a:pt x="21535" y="17334"/>
                  </a:lnTo>
                  <a:lnTo>
                    <a:pt x="21522" y="17572"/>
                  </a:lnTo>
                  <a:lnTo>
                    <a:pt x="21457" y="18079"/>
                  </a:lnTo>
                  <a:lnTo>
                    <a:pt x="21431" y="18318"/>
                  </a:lnTo>
                  <a:lnTo>
                    <a:pt x="21379" y="18557"/>
                  </a:lnTo>
                  <a:lnTo>
                    <a:pt x="21327" y="18766"/>
                  </a:lnTo>
                  <a:lnTo>
                    <a:pt x="21262" y="19004"/>
                  </a:lnTo>
                  <a:lnTo>
                    <a:pt x="21197" y="19213"/>
                  </a:lnTo>
                  <a:lnTo>
                    <a:pt x="21132" y="19392"/>
                  </a:lnTo>
                  <a:lnTo>
                    <a:pt x="21055" y="19571"/>
                  </a:lnTo>
                  <a:lnTo>
                    <a:pt x="20964" y="19750"/>
                  </a:lnTo>
                  <a:lnTo>
                    <a:pt x="20886" y="19899"/>
                  </a:lnTo>
                  <a:lnTo>
                    <a:pt x="20834" y="19989"/>
                  </a:lnTo>
                  <a:lnTo>
                    <a:pt x="20782" y="20048"/>
                  </a:lnTo>
                  <a:lnTo>
                    <a:pt x="20691" y="20198"/>
                  </a:lnTo>
                  <a:lnTo>
                    <a:pt x="20587" y="20287"/>
                  </a:lnTo>
                  <a:lnTo>
                    <a:pt x="20379" y="20466"/>
                  </a:lnTo>
                  <a:lnTo>
                    <a:pt x="20275" y="20526"/>
                  </a:lnTo>
                  <a:lnTo>
                    <a:pt x="20158" y="20585"/>
                  </a:lnTo>
                  <a:lnTo>
                    <a:pt x="20106" y="20585"/>
                  </a:lnTo>
                  <a:lnTo>
                    <a:pt x="20054" y="20615"/>
                  </a:lnTo>
                  <a:lnTo>
                    <a:pt x="19938" y="20615"/>
                  </a:lnTo>
                  <a:lnTo>
                    <a:pt x="19483" y="20585"/>
                  </a:lnTo>
                  <a:lnTo>
                    <a:pt x="18587" y="20466"/>
                  </a:lnTo>
                  <a:lnTo>
                    <a:pt x="16781" y="20287"/>
                  </a:lnTo>
                  <a:lnTo>
                    <a:pt x="18587" y="20496"/>
                  </a:lnTo>
                  <a:lnTo>
                    <a:pt x="19483" y="20615"/>
                  </a:lnTo>
                  <a:lnTo>
                    <a:pt x="19938" y="20675"/>
                  </a:lnTo>
                  <a:lnTo>
                    <a:pt x="20054" y="20645"/>
                  </a:lnTo>
                  <a:lnTo>
                    <a:pt x="20171" y="20645"/>
                  </a:lnTo>
                  <a:lnTo>
                    <a:pt x="20275" y="20585"/>
                  </a:lnTo>
                  <a:lnTo>
                    <a:pt x="20392" y="20526"/>
                  </a:lnTo>
                  <a:lnTo>
                    <a:pt x="20600" y="20347"/>
                  </a:lnTo>
                  <a:lnTo>
                    <a:pt x="20704" y="20228"/>
                  </a:lnTo>
                  <a:lnTo>
                    <a:pt x="20808" y="20108"/>
                  </a:lnTo>
                  <a:lnTo>
                    <a:pt x="20847" y="20048"/>
                  </a:lnTo>
                  <a:lnTo>
                    <a:pt x="20899" y="19959"/>
                  </a:lnTo>
                  <a:lnTo>
                    <a:pt x="20990" y="19810"/>
                  </a:lnTo>
                  <a:lnTo>
                    <a:pt x="21068" y="19631"/>
                  </a:lnTo>
                  <a:lnTo>
                    <a:pt x="21158" y="19452"/>
                  </a:lnTo>
                  <a:lnTo>
                    <a:pt x="21223" y="19243"/>
                  </a:lnTo>
                  <a:lnTo>
                    <a:pt x="21301" y="19034"/>
                  </a:lnTo>
                  <a:lnTo>
                    <a:pt x="21353" y="18825"/>
                  </a:lnTo>
                  <a:lnTo>
                    <a:pt x="21405" y="18587"/>
                  </a:lnTo>
                  <a:lnTo>
                    <a:pt x="21457" y="18348"/>
                  </a:lnTo>
                  <a:lnTo>
                    <a:pt x="21496" y="18109"/>
                  </a:lnTo>
                  <a:lnTo>
                    <a:pt x="21548" y="17602"/>
                  </a:lnTo>
                  <a:lnTo>
                    <a:pt x="21574" y="17334"/>
                  </a:lnTo>
                  <a:lnTo>
                    <a:pt x="21574" y="17065"/>
                  </a:lnTo>
                  <a:lnTo>
                    <a:pt x="21587" y="16558"/>
                  </a:lnTo>
                  <a:lnTo>
                    <a:pt x="21587" y="5131"/>
                  </a:lnTo>
                  <a:lnTo>
                    <a:pt x="21600" y="4087"/>
                  </a:lnTo>
                  <a:lnTo>
                    <a:pt x="21587" y="3580"/>
                  </a:lnTo>
                  <a:lnTo>
                    <a:pt x="21561" y="3043"/>
                  </a:lnTo>
                  <a:lnTo>
                    <a:pt x="21496" y="2536"/>
                  </a:lnTo>
                  <a:lnTo>
                    <a:pt x="21457" y="2297"/>
                  </a:lnTo>
                  <a:lnTo>
                    <a:pt x="21405" y="2058"/>
                  </a:lnTo>
                  <a:lnTo>
                    <a:pt x="21275" y="1611"/>
                  </a:lnTo>
                  <a:lnTo>
                    <a:pt x="21210" y="1402"/>
                  </a:lnTo>
                  <a:lnTo>
                    <a:pt x="21132" y="1193"/>
                  </a:lnTo>
                  <a:lnTo>
                    <a:pt x="21055" y="1015"/>
                  </a:lnTo>
                  <a:lnTo>
                    <a:pt x="20964" y="835"/>
                  </a:lnTo>
                  <a:lnTo>
                    <a:pt x="20873" y="686"/>
                  </a:lnTo>
                  <a:lnTo>
                    <a:pt x="20769" y="537"/>
                  </a:lnTo>
                  <a:lnTo>
                    <a:pt x="20665" y="418"/>
                  </a:lnTo>
                  <a:lnTo>
                    <a:pt x="20561" y="328"/>
                  </a:lnTo>
                  <a:lnTo>
                    <a:pt x="20457" y="239"/>
                  </a:lnTo>
                  <a:lnTo>
                    <a:pt x="20340" y="149"/>
                  </a:lnTo>
                  <a:lnTo>
                    <a:pt x="20236" y="89"/>
                  </a:lnTo>
                  <a:lnTo>
                    <a:pt x="20002" y="30"/>
                  </a:lnTo>
                  <a:lnTo>
                    <a:pt x="19444" y="30"/>
                  </a:lnTo>
                  <a:lnTo>
                    <a:pt x="4988"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49" name="Google Shape;74;p16"/>
            <p:cNvSpPr/>
            <p:nvPr/>
          </p:nvSpPr>
          <p:spPr>
            <a:xfrm>
              <a:off x="2347533" y="0"/>
              <a:ext cx="1910888" cy="831909"/>
            </a:xfrm>
            <a:custGeom>
              <a:avLst/>
              <a:gdLst/>
              <a:ahLst/>
              <a:cxnLst>
                <a:cxn ang="0">
                  <a:pos x="wd2" y="hd2"/>
                </a:cxn>
                <a:cxn ang="5400000">
                  <a:pos x="wd2" y="hd2"/>
                </a:cxn>
                <a:cxn ang="10800000">
                  <a:pos x="wd2" y="hd2"/>
                </a:cxn>
                <a:cxn ang="16200000">
                  <a:pos x="wd2" y="hd2"/>
                </a:cxn>
              </a:cxnLst>
              <a:rect l="0" t="0" r="r" b="b"/>
              <a:pathLst>
                <a:path w="21600" h="21600" extrusionOk="0">
                  <a:moveTo>
                    <a:pt x="16470" y="0"/>
                  </a:moveTo>
                  <a:lnTo>
                    <a:pt x="9248" y="418"/>
                  </a:lnTo>
                  <a:lnTo>
                    <a:pt x="2026" y="835"/>
                  </a:lnTo>
                  <a:lnTo>
                    <a:pt x="1572" y="865"/>
                  </a:lnTo>
                  <a:lnTo>
                    <a:pt x="1338" y="925"/>
                  </a:lnTo>
                  <a:lnTo>
                    <a:pt x="1234" y="1015"/>
                  </a:lnTo>
                  <a:lnTo>
                    <a:pt x="1169" y="1044"/>
                  </a:lnTo>
                  <a:lnTo>
                    <a:pt x="1117" y="1074"/>
                  </a:lnTo>
                  <a:lnTo>
                    <a:pt x="1013" y="1164"/>
                  </a:lnTo>
                  <a:lnTo>
                    <a:pt x="909" y="1283"/>
                  </a:lnTo>
                  <a:lnTo>
                    <a:pt x="805" y="1432"/>
                  </a:lnTo>
                  <a:lnTo>
                    <a:pt x="714" y="1581"/>
                  </a:lnTo>
                  <a:lnTo>
                    <a:pt x="610" y="1730"/>
                  </a:lnTo>
                  <a:lnTo>
                    <a:pt x="532" y="1910"/>
                  </a:lnTo>
                  <a:lnTo>
                    <a:pt x="442" y="2088"/>
                  </a:lnTo>
                  <a:lnTo>
                    <a:pt x="377" y="2297"/>
                  </a:lnTo>
                  <a:lnTo>
                    <a:pt x="299" y="2506"/>
                  </a:lnTo>
                  <a:lnTo>
                    <a:pt x="247" y="2745"/>
                  </a:lnTo>
                  <a:lnTo>
                    <a:pt x="130" y="3222"/>
                  </a:lnTo>
                  <a:lnTo>
                    <a:pt x="65" y="3700"/>
                  </a:lnTo>
                  <a:lnTo>
                    <a:pt x="39" y="3968"/>
                  </a:lnTo>
                  <a:lnTo>
                    <a:pt x="13" y="4505"/>
                  </a:lnTo>
                  <a:lnTo>
                    <a:pt x="13" y="6325"/>
                  </a:lnTo>
                  <a:lnTo>
                    <a:pt x="0" y="14619"/>
                  </a:lnTo>
                  <a:lnTo>
                    <a:pt x="0" y="17722"/>
                  </a:lnTo>
                  <a:lnTo>
                    <a:pt x="39" y="18527"/>
                  </a:lnTo>
                  <a:lnTo>
                    <a:pt x="65" y="18796"/>
                  </a:lnTo>
                  <a:lnTo>
                    <a:pt x="78" y="18915"/>
                  </a:lnTo>
                  <a:lnTo>
                    <a:pt x="104" y="19034"/>
                  </a:lnTo>
                  <a:lnTo>
                    <a:pt x="143" y="19303"/>
                  </a:lnTo>
                  <a:lnTo>
                    <a:pt x="195" y="19541"/>
                  </a:lnTo>
                  <a:lnTo>
                    <a:pt x="247" y="19750"/>
                  </a:lnTo>
                  <a:lnTo>
                    <a:pt x="312" y="19989"/>
                  </a:lnTo>
                  <a:lnTo>
                    <a:pt x="390" y="20198"/>
                  </a:lnTo>
                  <a:lnTo>
                    <a:pt x="468" y="20407"/>
                  </a:lnTo>
                  <a:lnTo>
                    <a:pt x="545" y="20586"/>
                  </a:lnTo>
                  <a:lnTo>
                    <a:pt x="636" y="20765"/>
                  </a:lnTo>
                  <a:lnTo>
                    <a:pt x="727" y="20914"/>
                  </a:lnTo>
                  <a:lnTo>
                    <a:pt x="831" y="21063"/>
                  </a:lnTo>
                  <a:lnTo>
                    <a:pt x="870" y="21123"/>
                  </a:lnTo>
                  <a:lnTo>
                    <a:pt x="922" y="21182"/>
                  </a:lnTo>
                  <a:lnTo>
                    <a:pt x="1026" y="21302"/>
                  </a:lnTo>
                  <a:lnTo>
                    <a:pt x="1143" y="21391"/>
                  </a:lnTo>
                  <a:lnTo>
                    <a:pt x="1364" y="21540"/>
                  </a:lnTo>
                  <a:lnTo>
                    <a:pt x="1598" y="21600"/>
                  </a:lnTo>
                  <a:lnTo>
                    <a:pt x="4988" y="21600"/>
                  </a:lnTo>
                  <a:lnTo>
                    <a:pt x="19444" y="21570"/>
                  </a:lnTo>
                  <a:lnTo>
                    <a:pt x="20002" y="21570"/>
                  </a:lnTo>
                  <a:lnTo>
                    <a:pt x="20236" y="21511"/>
                  </a:lnTo>
                  <a:lnTo>
                    <a:pt x="20340" y="21451"/>
                  </a:lnTo>
                  <a:lnTo>
                    <a:pt x="20457" y="21362"/>
                  </a:lnTo>
                  <a:lnTo>
                    <a:pt x="20561" y="21272"/>
                  </a:lnTo>
                  <a:lnTo>
                    <a:pt x="20665" y="21182"/>
                  </a:lnTo>
                  <a:lnTo>
                    <a:pt x="20769" y="21063"/>
                  </a:lnTo>
                  <a:lnTo>
                    <a:pt x="20873" y="20914"/>
                  </a:lnTo>
                  <a:lnTo>
                    <a:pt x="20964" y="20765"/>
                  </a:lnTo>
                  <a:lnTo>
                    <a:pt x="21055" y="20586"/>
                  </a:lnTo>
                  <a:lnTo>
                    <a:pt x="21132" y="20407"/>
                  </a:lnTo>
                  <a:lnTo>
                    <a:pt x="21210" y="20198"/>
                  </a:lnTo>
                  <a:lnTo>
                    <a:pt x="21275" y="19989"/>
                  </a:lnTo>
                  <a:lnTo>
                    <a:pt x="21405" y="19541"/>
                  </a:lnTo>
                  <a:lnTo>
                    <a:pt x="21457" y="19303"/>
                  </a:lnTo>
                  <a:lnTo>
                    <a:pt x="21496" y="19064"/>
                  </a:lnTo>
                  <a:lnTo>
                    <a:pt x="21561" y="18557"/>
                  </a:lnTo>
                  <a:lnTo>
                    <a:pt x="21587" y="18020"/>
                  </a:lnTo>
                  <a:lnTo>
                    <a:pt x="21600" y="17513"/>
                  </a:lnTo>
                  <a:lnTo>
                    <a:pt x="21587" y="16469"/>
                  </a:lnTo>
                  <a:lnTo>
                    <a:pt x="21587" y="5042"/>
                  </a:lnTo>
                  <a:lnTo>
                    <a:pt x="21574" y="4535"/>
                  </a:lnTo>
                  <a:lnTo>
                    <a:pt x="21574" y="4266"/>
                  </a:lnTo>
                  <a:lnTo>
                    <a:pt x="21548" y="3998"/>
                  </a:lnTo>
                  <a:lnTo>
                    <a:pt x="21496" y="3491"/>
                  </a:lnTo>
                  <a:lnTo>
                    <a:pt x="21457" y="3252"/>
                  </a:lnTo>
                  <a:lnTo>
                    <a:pt x="21405" y="3013"/>
                  </a:lnTo>
                  <a:lnTo>
                    <a:pt x="21353" y="2775"/>
                  </a:lnTo>
                  <a:lnTo>
                    <a:pt x="21301" y="2566"/>
                  </a:lnTo>
                  <a:lnTo>
                    <a:pt x="21223" y="2357"/>
                  </a:lnTo>
                  <a:lnTo>
                    <a:pt x="21158" y="2148"/>
                  </a:lnTo>
                  <a:lnTo>
                    <a:pt x="21068" y="1969"/>
                  </a:lnTo>
                  <a:lnTo>
                    <a:pt x="20990" y="1790"/>
                  </a:lnTo>
                  <a:lnTo>
                    <a:pt x="20899" y="1641"/>
                  </a:lnTo>
                  <a:lnTo>
                    <a:pt x="20847" y="1551"/>
                  </a:lnTo>
                  <a:lnTo>
                    <a:pt x="20808" y="1492"/>
                  </a:lnTo>
                  <a:lnTo>
                    <a:pt x="20704" y="1372"/>
                  </a:lnTo>
                  <a:lnTo>
                    <a:pt x="20600" y="1253"/>
                  </a:lnTo>
                  <a:lnTo>
                    <a:pt x="20392" y="1074"/>
                  </a:lnTo>
                  <a:lnTo>
                    <a:pt x="20275" y="1015"/>
                  </a:lnTo>
                  <a:lnTo>
                    <a:pt x="20171" y="955"/>
                  </a:lnTo>
                  <a:lnTo>
                    <a:pt x="20054" y="955"/>
                  </a:lnTo>
                  <a:lnTo>
                    <a:pt x="19938" y="925"/>
                  </a:lnTo>
                  <a:lnTo>
                    <a:pt x="19483" y="984"/>
                  </a:lnTo>
                  <a:lnTo>
                    <a:pt x="18587" y="1104"/>
                  </a:lnTo>
                  <a:lnTo>
                    <a:pt x="16781" y="1313"/>
                  </a:lnTo>
                  <a:lnTo>
                    <a:pt x="18587" y="1134"/>
                  </a:lnTo>
                  <a:lnTo>
                    <a:pt x="19483" y="1015"/>
                  </a:lnTo>
                  <a:lnTo>
                    <a:pt x="19938" y="984"/>
                  </a:lnTo>
                  <a:lnTo>
                    <a:pt x="20054" y="984"/>
                  </a:lnTo>
                  <a:lnTo>
                    <a:pt x="20106" y="1015"/>
                  </a:lnTo>
                  <a:lnTo>
                    <a:pt x="20158" y="1015"/>
                  </a:lnTo>
                  <a:lnTo>
                    <a:pt x="20275" y="1074"/>
                  </a:lnTo>
                  <a:lnTo>
                    <a:pt x="20379" y="1134"/>
                  </a:lnTo>
                  <a:lnTo>
                    <a:pt x="20587" y="1313"/>
                  </a:lnTo>
                  <a:lnTo>
                    <a:pt x="20691" y="1402"/>
                  </a:lnTo>
                  <a:lnTo>
                    <a:pt x="20782" y="1551"/>
                  </a:lnTo>
                  <a:lnTo>
                    <a:pt x="20834" y="1611"/>
                  </a:lnTo>
                  <a:lnTo>
                    <a:pt x="20886" y="1701"/>
                  </a:lnTo>
                  <a:lnTo>
                    <a:pt x="20964" y="1850"/>
                  </a:lnTo>
                  <a:lnTo>
                    <a:pt x="21055" y="2029"/>
                  </a:lnTo>
                  <a:lnTo>
                    <a:pt x="21132" y="2208"/>
                  </a:lnTo>
                  <a:lnTo>
                    <a:pt x="21197" y="2387"/>
                  </a:lnTo>
                  <a:lnTo>
                    <a:pt x="21262" y="2596"/>
                  </a:lnTo>
                  <a:lnTo>
                    <a:pt x="21327" y="2834"/>
                  </a:lnTo>
                  <a:lnTo>
                    <a:pt x="21379" y="3043"/>
                  </a:lnTo>
                  <a:lnTo>
                    <a:pt x="21431" y="3282"/>
                  </a:lnTo>
                  <a:lnTo>
                    <a:pt x="21457" y="3520"/>
                  </a:lnTo>
                  <a:lnTo>
                    <a:pt x="21522" y="4028"/>
                  </a:lnTo>
                  <a:lnTo>
                    <a:pt x="21535" y="4266"/>
                  </a:lnTo>
                  <a:lnTo>
                    <a:pt x="21535" y="16469"/>
                  </a:lnTo>
                  <a:lnTo>
                    <a:pt x="21522" y="17513"/>
                  </a:lnTo>
                  <a:lnTo>
                    <a:pt x="21522" y="18020"/>
                  </a:lnTo>
                  <a:lnTo>
                    <a:pt x="21496" y="18527"/>
                  </a:lnTo>
                  <a:lnTo>
                    <a:pt x="21431" y="19004"/>
                  </a:lnTo>
                  <a:lnTo>
                    <a:pt x="21392" y="19243"/>
                  </a:lnTo>
                  <a:lnTo>
                    <a:pt x="21340" y="19452"/>
                  </a:lnTo>
                  <a:lnTo>
                    <a:pt x="21223" y="19900"/>
                  </a:lnTo>
                  <a:lnTo>
                    <a:pt x="21158" y="20079"/>
                  </a:lnTo>
                  <a:lnTo>
                    <a:pt x="21080" y="20288"/>
                  </a:lnTo>
                  <a:lnTo>
                    <a:pt x="20912" y="20616"/>
                  </a:lnTo>
                  <a:lnTo>
                    <a:pt x="20730" y="20914"/>
                  </a:lnTo>
                  <a:lnTo>
                    <a:pt x="20639" y="21033"/>
                  </a:lnTo>
                  <a:lnTo>
                    <a:pt x="20535" y="21123"/>
                  </a:lnTo>
                  <a:lnTo>
                    <a:pt x="20431" y="21212"/>
                  </a:lnTo>
                  <a:lnTo>
                    <a:pt x="20327" y="21272"/>
                  </a:lnTo>
                  <a:lnTo>
                    <a:pt x="20223" y="21332"/>
                  </a:lnTo>
                  <a:lnTo>
                    <a:pt x="20106" y="21362"/>
                  </a:lnTo>
                  <a:lnTo>
                    <a:pt x="20002" y="21391"/>
                  </a:lnTo>
                  <a:lnTo>
                    <a:pt x="19444" y="21391"/>
                  </a:lnTo>
                  <a:lnTo>
                    <a:pt x="4988" y="21362"/>
                  </a:lnTo>
                  <a:lnTo>
                    <a:pt x="1598" y="21362"/>
                  </a:lnTo>
                  <a:lnTo>
                    <a:pt x="1494" y="21332"/>
                  </a:lnTo>
                  <a:lnTo>
                    <a:pt x="1390" y="21302"/>
                  </a:lnTo>
                  <a:lnTo>
                    <a:pt x="1169" y="21182"/>
                  </a:lnTo>
                  <a:lnTo>
                    <a:pt x="1065" y="21093"/>
                  </a:lnTo>
                  <a:lnTo>
                    <a:pt x="974" y="20974"/>
                  </a:lnTo>
                  <a:lnTo>
                    <a:pt x="922" y="20944"/>
                  </a:lnTo>
                  <a:lnTo>
                    <a:pt x="870" y="20854"/>
                  </a:lnTo>
                  <a:lnTo>
                    <a:pt x="779" y="20735"/>
                  </a:lnTo>
                  <a:lnTo>
                    <a:pt x="688" y="20586"/>
                  </a:lnTo>
                  <a:lnTo>
                    <a:pt x="610" y="20407"/>
                  </a:lnTo>
                  <a:lnTo>
                    <a:pt x="532" y="20258"/>
                  </a:lnTo>
                  <a:lnTo>
                    <a:pt x="455" y="20049"/>
                  </a:lnTo>
                  <a:lnTo>
                    <a:pt x="390" y="19870"/>
                  </a:lnTo>
                  <a:lnTo>
                    <a:pt x="338" y="19631"/>
                  </a:lnTo>
                  <a:lnTo>
                    <a:pt x="273" y="19422"/>
                  </a:lnTo>
                  <a:lnTo>
                    <a:pt x="234" y="19213"/>
                  </a:lnTo>
                  <a:lnTo>
                    <a:pt x="195" y="18975"/>
                  </a:lnTo>
                  <a:lnTo>
                    <a:pt x="169" y="18855"/>
                  </a:lnTo>
                  <a:lnTo>
                    <a:pt x="156" y="18736"/>
                  </a:lnTo>
                  <a:lnTo>
                    <a:pt x="130" y="18498"/>
                  </a:lnTo>
                  <a:lnTo>
                    <a:pt x="117" y="18229"/>
                  </a:lnTo>
                  <a:lnTo>
                    <a:pt x="104" y="17722"/>
                  </a:lnTo>
                  <a:lnTo>
                    <a:pt x="104" y="14619"/>
                  </a:lnTo>
                  <a:lnTo>
                    <a:pt x="91" y="6325"/>
                  </a:lnTo>
                  <a:lnTo>
                    <a:pt x="91" y="4774"/>
                  </a:lnTo>
                  <a:lnTo>
                    <a:pt x="104" y="4505"/>
                  </a:lnTo>
                  <a:lnTo>
                    <a:pt x="104" y="4266"/>
                  </a:lnTo>
                  <a:lnTo>
                    <a:pt x="143" y="3759"/>
                  </a:lnTo>
                  <a:lnTo>
                    <a:pt x="221" y="3282"/>
                  </a:lnTo>
                  <a:lnTo>
                    <a:pt x="312" y="2834"/>
                  </a:lnTo>
                  <a:lnTo>
                    <a:pt x="377" y="2625"/>
                  </a:lnTo>
                  <a:lnTo>
                    <a:pt x="442" y="2416"/>
                  </a:lnTo>
                  <a:lnTo>
                    <a:pt x="585" y="2059"/>
                  </a:lnTo>
                  <a:lnTo>
                    <a:pt x="753" y="1730"/>
                  </a:lnTo>
                  <a:lnTo>
                    <a:pt x="948" y="1462"/>
                  </a:lnTo>
                  <a:lnTo>
                    <a:pt x="1039" y="1343"/>
                  </a:lnTo>
                  <a:lnTo>
                    <a:pt x="1143" y="1253"/>
                  </a:lnTo>
                  <a:lnTo>
                    <a:pt x="1247" y="1164"/>
                  </a:lnTo>
                  <a:lnTo>
                    <a:pt x="1351" y="1134"/>
                  </a:lnTo>
                  <a:lnTo>
                    <a:pt x="1572" y="1044"/>
                  </a:lnTo>
                  <a:lnTo>
                    <a:pt x="2026" y="1015"/>
                  </a:lnTo>
                  <a:lnTo>
                    <a:pt x="9248" y="537"/>
                  </a:lnTo>
                  <a:lnTo>
                    <a:pt x="16470" y="0"/>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50" name="Google Shape;75;p16"/>
            <p:cNvSpPr/>
            <p:nvPr/>
          </p:nvSpPr>
          <p:spPr>
            <a:xfrm>
              <a:off x="1147" y="205231"/>
              <a:ext cx="795160" cy="533172"/>
            </a:xfrm>
            <a:custGeom>
              <a:avLst/>
              <a:gdLst/>
              <a:ahLst/>
              <a:cxnLst>
                <a:cxn ang="0">
                  <a:pos x="wd2" y="hd2"/>
                </a:cxn>
                <a:cxn ang="5400000">
                  <a:pos x="wd2" y="hd2"/>
                </a:cxn>
                <a:cxn ang="10800000">
                  <a:pos x="wd2" y="hd2"/>
                </a:cxn>
                <a:cxn ang="16200000">
                  <a:pos x="wd2" y="hd2"/>
                </a:cxn>
              </a:cxnLst>
              <a:rect l="0" t="0" r="r" b="b"/>
              <a:pathLst>
                <a:path w="21600" h="21600" extrusionOk="0">
                  <a:moveTo>
                    <a:pt x="13734" y="0"/>
                  </a:moveTo>
                  <a:lnTo>
                    <a:pt x="13734" y="3166"/>
                  </a:lnTo>
                  <a:lnTo>
                    <a:pt x="4495" y="3166"/>
                  </a:lnTo>
                  <a:lnTo>
                    <a:pt x="4308" y="3212"/>
                  </a:lnTo>
                  <a:lnTo>
                    <a:pt x="3777" y="3445"/>
                  </a:lnTo>
                  <a:lnTo>
                    <a:pt x="3465" y="3584"/>
                  </a:lnTo>
                  <a:lnTo>
                    <a:pt x="3059" y="3817"/>
                  </a:lnTo>
                  <a:lnTo>
                    <a:pt x="2653" y="4097"/>
                  </a:lnTo>
                  <a:lnTo>
                    <a:pt x="2248" y="4469"/>
                  </a:lnTo>
                  <a:lnTo>
                    <a:pt x="1842" y="4888"/>
                  </a:lnTo>
                  <a:lnTo>
                    <a:pt x="1436" y="5400"/>
                  </a:lnTo>
                  <a:lnTo>
                    <a:pt x="1030" y="5959"/>
                  </a:lnTo>
                  <a:lnTo>
                    <a:pt x="874" y="6285"/>
                  </a:lnTo>
                  <a:lnTo>
                    <a:pt x="687" y="6610"/>
                  </a:lnTo>
                  <a:lnTo>
                    <a:pt x="562" y="6983"/>
                  </a:lnTo>
                  <a:lnTo>
                    <a:pt x="406" y="7355"/>
                  </a:lnTo>
                  <a:lnTo>
                    <a:pt x="281" y="7774"/>
                  </a:lnTo>
                  <a:lnTo>
                    <a:pt x="187" y="8240"/>
                  </a:lnTo>
                  <a:lnTo>
                    <a:pt x="125" y="8705"/>
                  </a:lnTo>
                  <a:lnTo>
                    <a:pt x="62" y="9171"/>
                  </a:lnTo>
                  <a:lnTo>
                    <a:pt x="0" y="9683"/>
                  </a:lnTo>
                  <a:lnTo>
                    <a:pt x="0" y="21600"/>
                  </a:lnTo>
                  <a:lnTo>
                    <a:pt x="62" y="21320"/>
                  </a:lnTo>
                  <a:lnTo>
                    <a:pt x="219" y="20529"/>
                  </a:lnTo>
                  <a:lnTo>
                    <a:pt x="374" y="20017"/>
                  </a:lnTo>
                  <a:lnTo>
                    <a:pt x="531" y="19412"/>
                  </a:lnTo>
                  <a:lnTo>
                    <a:pt x="749" y="18807"/>
                  </a:lnTo>
                  <a:lnTo>
                    <a:pt x="1030" y="18155"/>
                  </a:lnTo>
                  <a:lnTo>
                    <a:pt x="1342" y="17504"/>
                  </a:lnTo>
                  <a:lnTo>
                    <a:pt x="1717" y="16898"/>
                  </a:lnTo>
                  <a:lnTo>
                    <a:pt x="2154" y="16293"/>
                  </a:lnTo>
                  <a:lnTo>
                    <a:pt x="2372" y="16060"/>
                  </a:lnTo>
                  <a:lnTo>
                    <a:pt x="2622" y="15781"/>
                  </a:lnTo>
                  <a:lnTo>
                    <a:pt x="2903" y="15548"/>
                  </a:lnTo>
                  <a:lnTo>
                    <a:pt x="3184" y="15362"/>
                  </a:lnTo>
                  <a:lnTo>
                    <a:pt x="3496" y="15176"/>
                  </a:lnTo>
                  <a:lnTo>
                    <a:pt x="3808" y="14990"/>
                  </a:lnTo>
                  <a:lnTo>
                    <a:pt x="4120" y="14897"/>
                  </a:lnTo>
                  <a:lnTo>
                    <a:pt x="4495" y="14804"/>
                  </a:lnTo>
                  <a:lnTo>
                    <a:pt x="4869" y="14710"/>
                  </a:lnTo>
                  <a:lnTo>
                    <a:pt x="13734" y="14710"/>
                  </a:lnTo>
                  <a:lnTo>
                    <a:pt x="13734" y="17876"/>
                  </a:lnTo>
                  <a:lnTo>
                    <a:pt x="21600" y="8752"/>
                  </a:lnTo>
                  <a:lnTo>
                    <a:pt x="13734" y="0"/>
                  </a:ln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151" name="Google Shape;76;p16"/>
            <p:cNvSpPr/>
            <p:nvPr/>
          </p:nvSpPr>
          <p:spPr>
            <a:xfrm>
              <a:off x="0" y="201789"/>
              <a:ext cx="799749" cy="536614"/>
            </a:xfrm>
            <a:custGeom>
              <a:avLst/>
              <a:gdLst/>
              <a:ahLst/>
              <a:cxnLst>
                <a:cxn ang="0">
                  <a:pos x="wd2" y="hd2"/>
                </a:cxn>
                <a:cxn ang="5400000">
                  <a:pos x="wd2" y="hd2"/>
                </a:cxn>
                <a:cxn ang="10800000">
                  <a:pos x="wd2" y="hd2"/>
                </a:cxn>
                <a:cxn ang="16200000">
                  <a:pos x="wd2" y="hd2"/>
                </a:cxn>
              </a:cxnLst>
              <a:rect l="0" t="0" r="r" b="b"/>
              <a:pathLst>
                <a:path w="21600" h="21600" extrusionOk="0">
                  <a:moveTo>
                    <a:pt x="13624" y="0"/>
                  </a:moveTo>
                  <a:lnTo>
                    <a:pt x="13624" y="3192"/>
                  </a:lnTo>
                  <a:lnTo>
                    <a:pt x="4500" y="3237"/>
                  </a:lnTo>
                  <a:lnTo>
                    <a:pt x="4097" y="3377"/>
                  </a:lnTo>
                  <a:lnTo>
                    <a:pt x="3693" y="3561"/>
                  </a:lnTo>
                  <a:lnTo>
                    <a:pt x="3321" y="3747"/>
                  </a:lnTo>
                  <a:lnTo>
                    <a:pt x="2917" y="3978"/>
                  </a:lnTo>
                  <a:lnTo>
                    <a:pt x="2545" y="4255"/>
                  </a:lnTo>
                  <a:lnTo>
                    <a:pt x="2203" y="4579"/>
                  </a:lnTo>
                  <a:lnTo>
                    <a:pt x="1521" y="5319"/>
                  </a:lnTo>
                  <a:lnTo>
                    <a:pt x="1241" y="5735"/>
                  </a:lnTo>
                  <a:lnTo>
                    <a:pt x="962" y="6198"/>
                  </a:lnTo>
                  <a:lnTo>
                    <a:pt x="714" y="6707"/>
                  </a:lnTo>
                  <a:lnTo>
                    <a:pt x="497" y="7215"/>
                  </a:lnTo>
                  <a:lnTo>
                    <a:pt x="310" y="7771"/>
                  </a:lnTo>
                  <a:lnTo>
                    <a:pt x="186" y="8372"/>
                  </a:lnTo>
                  <a:lnTo>
                    <a:pt x="93" y="8973"/>
                  </a:lnTo>
                  <a:lnTo>
                    <a:pt x="31" y="9574"/>
                  </a:lnTo>
                  <a:lnTo>
                    <a:pt x="0" y="10176"/>
                  </a:lnTo>
                  <a:lnTo>
                    <a:pt x="0" y="12026"/>
                  </a:lnTo>
                  <a:lnTo>
                    <a:pt x="31" y="14477"/>
                  </a:lnTo>
                  <a:lnTo>
                    <a:pt x="62" y="12026"/>
                  </a:lnTo>
                  <a:lnTo>
                    <a:pt x="62" y="10176"/>
                  </a:lnTo>
                  <a:lnTo>
                    <a:pt x="93" y="9574"/>
                  </a:lnTo>
                  <a:lnTo>
                    <a:pt x="155" y="8973"/>
                  </a:lnTo>
                  <a:lnTo>
                    <a:pt x="248" y="8372"/>
                  </a:lnTo>
                  <a:lnTo>
                    <a:pt x="372" y="7817"/>
                  </a:lnTo>
                  <a:lnTo>
                    <a:pt x="559" y="7261"/>
                  </a:lnTo>
                  <a:lnTo>
                    <a:pt x="745" y="6753"/>
                  </a:lnTo>
                  <a:lnTo>
                    <a:pt x="993" y="6244"/>
                  </a:lnTo>
                  <a:lnTo>
                    <a:pt x="1272" y="5782"/>
                  </a:lnTo>
                  <a:lnTo>
                    <a:pt x="1583" y="5365"/>
                  </a:lnTo>
                  <a:lnTo>
                    <a:pt x="1893" y="4995"/>
                  </a:lnTo>
                  <a:lnTo>
                    <a:pt x="2235" y="4672"/>
                  </a:lnTo>
                  <a:lnTo>
                    <a:pt x="2576" y="4348"/>
                  </a:lnTo>
                  <a:lnTo>
                    <a:pt x="2948" y="4116"/>
                  </a:lnTo>
                  <a:lnTo>
                    <a:pt x="3321" y="3839"/>
                  </a:lnTo>
                  <a:lnTo>
                    <a:pt x="3724" y="3654"/>
                  </a:lnTo>
                  <a:lnTo>
                    <a:pt x="4097" y="3469"/>
                  </a:lnTo>
                  <a:lnTo>
                    <a:pt x="4500" y="3330"/>
                  </a:lnTo>
                  <a:lnTo>
                    <a:pt x="13686" y="3377"/>
                  </a:lnTo>
                  <a:lnTo>
                    <a:pt x="13748" y="3377"/>
                  </a:lnTo>
                  <a:lnTo>
                    <a:pt x="13748" y="290"/>
                  </a:lnTo>
                  <a:lnTo>
                    <a:pt x="17565" y="4579"/>
                  </a:lnTo>
                  <a:lnTo>
                    <a:pt x="21435" y="8835"/>
                  </a:lnTo>
                  <a:lnTo>
                    <a:pt x="13717" y="17781"/>
                  </a:lnTo>
                  <a:lnTo>
                    <a:pt x="13717" y="14708"/>
                  </a:lnTo>
                  <a:lnTo>
                    <a:pt x="5214" y="14708"/>
                  </a:lnTo>
                  <a:lnTo>
                    <a:pt x="4717" y="14754"/>
                  </a:lnTo>
                  <a:lnTo>
                    <a:pt x="4221" y="14847"/>
                  </a:lnTo>
                  <a:lnTo>
                    <a:pt x="3724" y="15032"/>
                  </a:lnTo>
                  <a:lnTo>
                    <a:pt x="3259" y="15310"/>
                  </a:lnTo>
                  <a:lnTo>
                    <a:pt x="2824" y="15633"/>
                  </a:lnTo>
                  <a:lnTo>
                    <a:pt x="2390" y="16049"/>
                  </a:lnTo>
                  <a:lnTo>
                    <a:pt x="2017" y="16512"/>
                  </a:lnTo>
                  <a:lnTo>
                    <a:pt x="1645" y="17021"/>
                  </a:lnTo>
                  <a:lnTo>
                    <a:pt x="1335" y="17622"/>
                  </a:lnTo>
                  <a:lnTo>
                    <a:pt x="1676" y="17067"/>
                  </a:lnTo>
                  <a:lnTo>
                    <a:pt x="2017" y="16558"/>
                  </a:lnTo>
                  <a:lnTo>
                    <a:pt x="2421" y="16096"/>
                  </a:lnTo>
                  <a:lnTo>
                    <a:pt x="2824" y="15679"/>
                  </a:lnTo>
                  <a:lnTo>
                    <a:pt x="3290" y="15356"/>
                  </a:lnTo>
                  <a:lnTo>
                    <a:pt x="3755" y="15124"/>
                  </a:lnTo>
                  <a:lnTo>
                    <a:pt x="4221" y="14940"/>
                  </a:lnTo>
                  <a:lnTo>
                    <a:pt x="4717" y="14847"/>
                  </a:lnTo>
                  <a:lnTo>
                    <a:pt x="5214" y="14801"/>
                  </a:lnTo>
                  <a:lnTo>
                    <a:pt x="13655" y="14801"/>
                  </a:lnTo>
                  <a:lnTo>
                    <a:pt x="13655" y="18039"/>
                  </a:lnTo>
                  <a:lnTo>
                    <a:pt x="13717" y="17946"/>
                  </a:lnTo>
                  <a:lnTo>
                    <a:pt x="21538" y="8880"/>
                  </a:lnTo>
                  <a:lnTo>
                    <a:pt x="21600" y="8834"/>
                  </a:lnTo>
                  <a:lnTo>
                    <a:pt x="21538" y="8788"/>
                  </a:lnTo>
                  <a:lnTo>
                    <a:pt x="17627" y="4394"/>
                  </a:lnTo>
                  <a:lnTo>
                    <a:pt x="13717" y="92"/>
                  </a:lnTo>
                  <a:lnTo>
                    <a:pt x="13624" y="0"/>
                  </a:lnTo>
                  <a:close/>
                  <a:moveTo>
                    <a:pt x="1335" y="17622"/>
                  </a:moveTo>
                  <a:lnTo>
                    <a:pt x="1024" y="18223"/>
                  </a:lnTo>
                  <a:lnTo>
                    <a:pt x="776" y="18825"/>
                  </a:lnTo>
                  <a:lnTo>
                    <a:pt x="528" y="19518"/>
                  </a:lnTo>
                  <a:lnTo>
                    <a:pt x="341" y="20166"/>
                  </a:lnTo>
                  <a:lnTo>
                    <a:pt x="155" y="20906"/>
                  </a:lnTo>
                  <a:lnTo>
                    <a:pt x="31" y="21600"/>
                  </a:lnTo>
                  <a:lnTo>
                    <a:pt x="186" y="20906"/>
                  </a:lnTo>
                  <a:lnTo>
                    <a:pt x="341" y="20213"/>
                  </a:lnTo>
                  <a:lnTo>
                    <a:pt x="559" y="19518"/>
                  </a:lnTo>
                  <a:lnTo>
                    <a:pt x="776" y="18871"/>
                  </a:lnTo>
                  <a:lnTo>
                    <a:pt x="1055" y="18223"/>
                  </a:lnTo>
                  <a:lnTo>
                    <a:pt x="1335" y="17622"/>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52" name="Google Shape;77;p16"/>
            <p:cNvSpPr/>
            <p:nvPr/>
          </p:nvSpPr>
          <p:spPr>
            <a:xfrm rot="10800000">
              <a:off x="3785754" y="1110401"/>
              <a:ext cx="795160" cy="533171"/>
            </a:xfrm>
            <a:custGeom>
              <a:avLst/>
              <a:gdLst/>
              <a:ahLst/>
              <a:cxnLst>
                <a:cxn ang="0">
                  <a:pos x="wd2" y="hd2"/>
                </a:cxn>
                <a:cxn ang="5400000">
                  <a:pos x="wd2" y="hd2"/>
                </a:cxn>
                <a:cxn ang="10800000">
                  <a:pos x="wd2" y="hd2"/>
                </a:cxn>
                <a:cxn ang="16200000">
                  <a:pos x="wd2" y="hd2"/>
                </a:cxn>
              </a:cxnLst>
              <a:rect l="0" t="0" r="r" b="b"/>
              <a:pathLst>
                <a:path w="21600" h="21600" extrusionOk="0">
                  <a:moveTo>
                    <a:pt x="13734" y="0"/>
                  </a:moveTo>
                  <a:lnTo>
                    <a:pt x="13734" y="3166"/>
                  </a:lnTo>
                  <a:lnTo>
                    <a:pt x="4495" y="3166"/>
                  </a:lnTo>
                  <a:lnTo>
                    <a:pt x="4308" y="3212"/>
                  </a:lnTo>
                  <a:lnTo>
                    <a:pt x="3777" y="3445"/>
                  </a:lnTo>
                  <a:lnTo>
                    <a:pt x="3465" y="3584"/>
                  </a:lnTo>
                  <a:lnTo>
                    <a:pt x="3059" y="3817"/>
                  </a:lnTo>
                  <a:lnTo>
                    <a:pt x="2653" y="4097"/>
                  </a:lnTo>
                  <a:lnTo>
                    <a:pt x="2248" y="4469"/>
                  </a:lnTo>
                  <a:lnTo>
                    <a:pt x="1842" y="4888"/>
                  </a:lnTo>
                  <a:lnTo>
                    <a:pt x="1436" y="5400"/>
                  </a:lnTo>
                  <a:lnTo>
                    <a:pt x="1030" y="5959"/>
                  </a:lnTo>
                  <a:lnTo>
                    <a:pt x="874" y="6285"/>
                  </a:lnTo>
                  <a:lnTo>
                    <a:pt x="687" y="6610"/>
                  </a:lnTo>
                  <a:lnTo>
                    <a:pt x="562" y="6983"/>
                  </a:lnTo>
                  <a:lnTo>
                    <a:pt x="406" y="7355"/>
                  </a:lnTo>
                  <a:lnTo>
                    <a:pt x="281" y="7774"/>
                  </a:lnTo>
                  <a:lnTo>
                    <a:pt x="187" y="8240"/>
                  </a:lnTo>
                  <a:lnTo>
                    <a:pt x="125" y="8705"/>
                  </a:lnTo>
                  <a:lnTo>
                    <a:pt x="62" y="9171"/>
                  </a:lnTo>
                  <a:lnTo>
                    <a:pt x="0" y="9683"/>
                  </a:lnTo>
                  <a:lnTo>
                    <a:pt x="0" y="21600"/>
                  </a:lnTo>
                  <a:lnTo>
                    <a:pt x="62" y="21320"/>
                  </a:lnTo>
                  <a:lnTo>
                    <a:pt x="219" y="20529"/>
                  </a:lnTo>
                  <a:lnTo>
                    <a:pt x="374" y="20017"/>
                  </a:lnTo>
                  <a:lnTo>
                    <a:pt x="531" y="19412"/>
                  </a:lnTo>
                  <a:lnTo>
                    <a:pt x="749" y="18807"/>
                  </a:lnTo>
                  <a:lnTo>
                    <a:pt x="1030" y="18155"/>
                  </a:lnTo>
                  <a:lnTo>
                    <a:pt x="1342" y="17504"/>
                  </a:lnTo>
                  <a:lnTo>
                    <a:pt x="1717" y="16898"/>
                  </a:lnTo>
                  <a:lnTo>
                    <a:pt x="2154" y="16293"/>
                  </a:lnTo>
                  <a:lnTo>
                    <a:pt x="2372" y="16060"/>
                  </a:lnTo>
                  <a:lnTo>
                    <a:pt x="2622" y="15781"/>
                  </a:lnTo>
                  <a:lnTo>
                    <a:pt x="2903" y="15548"/>
                  </a:lnTo>
                  <a:lnTo>
                    <a:pt x="3184" y="15362"/>
                  </a:lnTo>
                  <a:lnTo>
                    <a:pt x="3496" y="15176"/>
                  </a:lnTo>
                  <a:lnTo>
                    <a:pt x="3808" y="14990"/>
                  </a:lnTo>
                  <a:lnTo>
                    <a:pt x="4120" y="14897"/>
                  </a:lnTo>
                  <a:lnTo>
                    <a:pt x="4495" y="14804"/>
                  </a:lnTo>
                  <a:lnTo>
                    <a:pt x="4869" y="14710"/>
                  </a:lnTo>
                  <a:lnTo>
                    <a:pt x="13734" y="14710"/>
                  </a:lnTo>
                  <a:lnTo>
                    <a:pt x="13734" y="17876"/>
                  </a:lnTo>
                  <a:lnTo>
                    <a:pt x="21600" y="8752"/>
                  </a:lnTo>
                  <a:lnTo>
                    <a:pt x="13734" y="0"/>
                  </a:lnTo>
                  <a:close/>
                </a:path>
              </a:pathLst>
            </a:custGeom>
            <a:solidFill>
              <a:schemeClr val="accent4"/>
            </a:solidFill>
            <a:ln w="12700" cap="flat">
              <a:noFill/>
              <a:miter lim="400000"/>
            </a:ln>
            <a:effectLst/>
          </p:spPr>
          <p:txBody>
            <a:bodyPr wrap="square" lIns="0" tIns="0" rIns="0" bIns="0" numCol="1" anchor="ctr">
              <a:noAutofit/>
            </a:bodyPr>
            <a:lstStyle/>
            <a:p>
              <a:endParaRPr/>
            </a:p>
          </p:txBody>
        </p:sp>
        <p:sp>
          <p:nvSpPr>
            <p:cNvPr id="153" name="Google Shape;78;p16"/>
            <p:cNvSpPr/>
            <p:nvPr/>
          </p:nvSpPr>
          <p:spPr>
            <a:xfrm rot="10800000">
              <a:off x="3782311" y="1110401"/>
              <a:ext cx="799750" cy="536614"/>
            </a:xfrm>
            <a:custGeom>
              <a:avLst/>
              <a:gdLst/>
              <a:ahLst/>
              <a:cxnLst>
                <a:cxn ang="0">
                  <a:pos x="wd2" y="hd2"/>
                </a:cxn>
                <a:cxn ang="5400000">
                  <a:pos x="wd2" y="hd2"/>
                </a:cxn>
                <a:cxn ang="10800000">
                  <a:pos x="wd2" y="hd2"/>
                </a:cxn>
                <a:cxn ang="16200000">
                  <a:pos x="wd2" y="hd2"/>
                </a:cxn>
              </a:cxnLst>
              <a:rect l="0" t="0" r="r" b="b"/>
              <a:pathLst>
                <a:path w="21600" h="21600" extrusionOk="0">
                  <a:moveTo>
                    <a:pt x="13624" y="0"/>
                  </a:moveTo>
                  <a:lnTo>
                    <a:pt x="13624" y="3192"/>
                  </a:lnTo>
                  <a:lnTo>
                    <a:pt x="4500" y="3237"/>
                  </a:lnTo>
                  <a:lnTo>
                    <a:pt x="4097" y="3377"/>
                  </a:lnTo>
                  <a:lnTo>
                    <a:pt x="3693" y="3561"/>
                  </a:lnTo>
                  <a:lnTo>
                    <a:pt x="3321" y="3747"/>
                  </a:lnTo>
                  <a:lnTo>
                    <a:pt x="2917" y="3978"/>
                  </a:lnTo>
                  <a:lnTo>
                    <a:pt x="2545" y="4255"/>
                  </a:lnTo>
                  <a:lnTo>
                    <a:pt x="2203" y="4579"/>
                  </a:lnTo>
                  <a:lnTo>
                    <a:pt x="1521" y="5319"/>
                  </a:lnTo>
                  <a:lnTo>
                    <a:pt x="1241" y="5735"/>
                  </a:lnTo>
                  <a:lnTo>
                    <a:pt x="962" y="6198"/>
                  </a:lnTo>
                  <a:lnTo>
                    <a:pt x="714" y="6707"/>
                  </a:lnTo>
                  <a:lnTo>
                    <a:pt x="497" y="7215"/>
                  </a:lnTo>
                  <a:lnTo>
                    <a:pt x="310" y="7771"/>
                  </a:lnTo>
                  <a:lnTo>
                    <a:pt x="186" y="8372"/>
                  </a:lnTo>
                  <a:lnTo>
                    <a:pt x="93" y="8973"/>
                  </a:lnTo>
                  <a:lnTo>
                    <a:pt x="31" y="9574"/>
                  </a:lnTo>
                  <a:lnTo>
                    <a:pt x="0" y="10176"/>
                  </a:lnTo>
                  <a:lnTo>
                    <a:pt x="0" y="12026"/>
                  </a:lnTo>
                  <a:lnTo>
                    <a:pt x="31" y="14477"/>
                  </a:lnTo>
                  <a:lnTo>
                    <a:pt x="62" y="12026"/>
                  </a:lnTo>
                  <a:lnTo>
                    <a:pt x="62" y="10176"/>
                  </a:lnTo>
                  <a:lnTo>
                    <a:pt x="93" y="9574"/>
                  </a:lnTo>
                  <a:lnTo>
                    <a:pt x="155" y="8973"/>
                  </a:lnTo>
                  <a:lnTo>
                    <a:pt x="248" y="8372"/>
                  </a:lnTo>
                  <a:lnTo>
                    <a:pt x="372" y="7817"/>
                  </a:lnTo>
                  <a:lnTo>
                    <a:pt x="559" y="7261"/>
                  </a:lnTo>
                  <a:lnTo>
                    <a:pt x="745" y="6753"/>
                  </a:lnTo>
                  <a:lnTo>
                    <a:pt x="993" y="6244"/>
                  </a:lnTo>
                  <a:lnTo>
                    <a:pt x="1272" y="5782"/>
                  </a:lnTo>
                  <a:lnTo>
                    <a:pt x="1583" y="5365"/>
                  </a:lnTo>
                  <a:lnTo>
                    <a:pt x="1893" y="4995"/>
                  </a:lnTo>
                  <a:lnTo>
                    <a:pt x="2235" y="4672"/>
                  </a:lnTo>
                  <a:lnTo>
                    <a:pt x="2576" y="4348"/>
                  </a:lnTo>
                  <a:lnTo>
                    <a:pt x="2948" y="4116"/>
                  </a:lnTo>
                  <a:lnTo>
                    <a:pt x="3321" y="3839"/>
                  </a:lnTo>
                  <a:lnTo>
                    <a:pt x="3724" y="3654"/>
                  </a:lnTo>
                  <a:lnTo>
                    <a:pt x="4097" y="3469"/>
                  </a:lnTo>
                  <a:lnTo>
                    <a:pt x="4500" y="3330"/>
                  </a:lnTo>
                  <a:lnTo>
                    <a:pt x="13686" y="3377"/>
                  </a:lnTo>
                  <a:lnTo>
                    <a:pt x="13748" y="3377"/>
                  </a:lnTo>
                  <a:lnTo>
                    <a:pt x="13748" y="290"/>
                  </a:lnTo>
                  <a:lnTo>
                    <a:pt x="17565" y="4579"/>
                  </a:lnTo>
                  <a:lnTo>
                    <a:pt x="21435" y="8835"/>
                  </a:lnTo>
                  <a:lnTo>
                    <a:pt x="13717" y="17781"/>
                  </a:lnTo>
                  <a:lnTo>
                    <a:pt x="13717" y="14708"/>
                  </a:lnTo>
                  <a:lnTo>
                    <a:pt x="5214" y="14708"/>
                  </a:lnTo>
                  <a:lnTo>
                    <a:pt x="4717" y="14754"/>
                  </a:lnTo>
                  <a:lnTo>
                    <a:pt x="4221" y="14847"/>
                  </a:lnTo>
                  <a:lnTo>
                    <a:pt x="3724" y="15032"/>
                  </a:lnTo>
                  <a:lnTo>
                    <a:pt x="3259" y="15310"/>
                  </a:lnTo>
                  <a:lnTo>
                    <a:pt x="2824" y="15633"/>
                  </a:lnTo>
                  <a:lnTo>
                    <a:pt x="2390" y="16049"/>
                  </a:lnTo>
                  <a:lnTo>
                    <a:pt x="2017" y="16512"/>
                  </a:lnTo>
                  <a:lnTo>
                    <a:pt x="1645" y="17021"/>
                  </a:lnTo>
                  <a:lnTo>
                    <a:pt x="1335" y="17622"/>
                  </a:lnTo>
                  <a:lnTo>
                    <a:pt x="1676" y="17067"/>
                  </a:lnTo>
                  <a:lnTo>
                    <a:pt x="2017" y="16558"/>
                  </a:lnTo>
                  <a:lnTo>
                    <a:pt x="2421" y="16096"/>
                  </a:lnTo>
                  <a:lnTo>
                    <a:pt x="2824" y="15679"/>
                  </a:lnTo>
                  <a:lnTo>
                    <a:pt x="3290" y="15356"/>
                  </a:lnTo>
                  <a:lnTo>
                    <a:pt x="3755" y="15124"/>
                  </a:lnTo>
                  <a:lnTo>
                    <a:pt x="4221" y="14940"/>
                  </a:lnTo>
                  <a:lnTo>
                    <a:pt x="4717" y="14847"/>
                  </a:lnTo>
                  <a:lnTo>
                    <a:pt x="5214" y="14801"/>
                  </a:lnTo>
                  <a:lnTo>
                    <a:pt x="13655" y="14801"/>
                  </a:lnTo>
                  <a:lnTo>
                    <a:pt x="13655" y="18039"/>
                  </a:lnTo>
                  <a:lnTo>
                    <a:pt x="13717" y="17946"/>
                  </a:lnTo>
                  <a:lnTo>
                    <a:pt x="21538" y="8880"/>
                  </a:lnTo>
                  <a:lnTo>
                    <a:pt x="21600" y="8834"/>
                  </a:lnTo>
                  <a:lnTo>
                    <a:pt x="21538" y="8788"/>
                  </a:lnTo>
                  <a:lnTo>
                    <a:pt x="17627" y="4394"/>
                  </a:lnTo>
                  <a:lnTo>
                    <a:pt x="13717" y="92"/>
                  </a:lnTo>
                  <a:lnTo>
                    <a:pt x="13624" y="0"/>
                  </a:lnTo>
                  <a:close/>
                  <a:moveTo>
                    <a:pt x="1335" y="17622"/>
                  </a:moveTo>
                  <a:lnTo>
                    <a:pt x="1024" y="18223"/>
                  </a:lnTo>
                  <a:lnTo>
                    <a:pt x="776" y="18825"/>
                  </a:lnTo>
                  <a:lnTo>
                    <a:pt x="528" y="19518"/>
                  </a:lnTo>
                  <a:lnTo>
                    <a:pt x="341" y="20166"/>
                  </a:lnTo>
                  <a:lnTo>
                    <a:pt x="155" y="20906"/>
                  </a:lnTo>
                  <a:lnTo>
                    <a:pt x="31" y="21600"/>
                  </a:lnTo>
                  <a:lnTo>
                    <a:pt x="186" y="20906"/>
                  </a:lnTo>
                  <a:lnTo>
                    <a:pt x="341" y="20213"/>
                  </a:lnTo>
                  <a:lnTo>
                    <a:pt x="559" y="19518"/>
                  </a:lnTo>
                  <a:lnTo>
                    <a:pt x="776" y="18871"/>
                  </a:lnTo>
                  <a:lnTo>
                    <a:pt x="1055" y="18223"/>
                  </a:lnTo>
                  <a:lnTo>
                    <a:pt x="1335" y="17622"/>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grpSp>
          <p:nvGrpSpPr>
            <p:cNvPr id="158" name="Google Shape;79;p16"/>
            <p:cNvGrpSpPr/>
            <p:nvPr/>
          </p:nvGrpSpPr>
          <p:grpSpPr>
            <a:xfrm>
              <a:off x="1147" y="235856"/>
              <a:ext cx="4582061" cy="1445226"/>
              <a:chOff x="0" y="0"/>
              <a:chExt cx="4582060" cy="1445225"/>
            </a:xfrm>
          </p:grpSpPr>
          <p:sp>
            <p:nvSpPr>
              <p:cNvPr id="154" name="Google Shape;80;p16"/>
              <p:cNvSpPr/>
              <p:nvPr/>
            </p:nvSpPr>
            <p:spPr>
              <a:xfrm flipH="1">
                <a:off x="3785754" y="3442"/>
                <a:ext cx="795159" cy="533172"/>
              </a:xfrm>
              <a:custGeom>
                <a:avLst/>
                <a:gdLst/>
                <a:ahLst/>
                <a:cxnLst>
                  <a:cxn ang="0">
                    <a:pos x="wd2" y="hd2"/>
                  </a:cxn>
                  <a:cxn ang="5400000">
                    <a:pos x="wd2" y="hd2"/>
                  </a:cxn>
                  <a:cxn ang="10800000">
                    <a:pos x="wd2" y="hd2"/>
                  </a:cxn>
                  <a:cxn ang="16200000">
                    <a:pos x="wd2" y="hd2"/>
                  </a:cxn>
                </a:cxnLst>
                <a:rect l="0" t="0" r="r" b="b"/>
                <a:pathLst>
                  <a:path w="21600" h="21600" extrusionOk="0">
                    <a:moveTo>
                      <a:pt x="13734" y="0"/>
                    </a:moveTo>
                    <a:lnTo>
                      <a:pt x="13734" y="3166"/>
                    </a:lnTo>
                    <a:lnTo>
                      <a:pt x="4495" y="3166"/>
                    </a:lnTo>
                    <a:lnTo>
                      <a:pt x="4308" y="3212"/>
                    </a:lnTo>
                    <a:lnTo>
                      <a:pt x="3777" y="3445"/>
                    </a:lnTo>
                    <a:lnTo>
                      <a:pt x="3465" y="3584"/>
                    </a:lnTo>
                    <a:lnTo>
                      <a:pt x="3059" y="3817"/>
                    </a:lnTo>
                    <a:lnTo>
                      <a:pt x="2653" y="4097"/>
                    </a:lnTo>
                    <a:lnTo>
                      <a:pt x="2248" y="4469"/>
                    </a:lnTo>
                    <a:lnTo>
                      <a:pt x="1842" y="4888"/>
                    </a:lnTo>
                    <a:lnTo>
                      <a:pt x="1436" y="5400"/>
                    </a:lnTo>
                    <a:lnTo>
                      <a:pt x="1030" y="5959"/>
                    </a:lnTo>
                    <a:lnTo>
                      <a:pt x="874" y="6285"/>
                    </a:lnTo>
                    <a:lnTo>
                      <a:pt x="687" y="6610"/>
                    </a:lnTo>
                    <a:lnTo>
                      <a:pt x="562" y="6983"/>
                    </a:lnTo>
                    <a:lnTo>
                      <a:pt x="406" y="7355"/>
                    </a:lnTo>
                    <a:lnTo>
                      <a:pt x="281" y="7774"/>
                    </a:lnTo>
                    <a:lnTo>
                      <a:pt x="187" y="8240"/>
                    </a:lnTo>
                    <a:lnTo>
                      <a:pt x="125" y="8705"/>
                    </a:lnTo>
                    <a:lnTo>
                      <a:pt x="62" y="9171"/>
                    </a:lnTo>
                    <a:lnTo>
                      <a:pt x="0" y="9683"/>
                    </a:lnTo>
                    <a:lnTo>
                      <a:pt x="0" y="21600"/>
                    </a:lnTo>
                    <a:lnTo>
                      <a:pt x="62" y="21320"/>
                    </a:lnTo>
                    <a:lnTo>
                      <a:pt x="219" y="20529"/>
                    </a:lnTo>
                    <a:lnTo>
                      <a:pt x="374" y="20017"/>
                    </a:lnTo>
                    <a:lnTo>
                      <a:pt x="531" y="19412"/>
                    </a:lnTo>
                    <a:lnTo>
                      <a:pt x="749" y="18807"/>
                    </a:lnTo>
                    <a:lnTo>
                      <a:pt x="1030" y="18155"/>
                    </a:lnTo>
                    <a:lnTo>
                      <a:pt x="1342" y="17504"/>
                    </a:lnTo>
                    <a:lnTo>
                      <a:pt x="1717" y="16898"/>
                    </a:lnTo>
                    <a:lnTo>
                      <a:pt x="2154" y="16293"/>
                    </a:lnTo>
                    <a:lnTo>
                      <a:pt x="2372" y="16060"/>
                    </a:lnTo>
                    <a:lnTo>
                      <a:pt x="2622" y="15781"/>
                    </a:lnTo>
                    <a:lnTo>
                      <a:pt x="2903" y="15548"/>
                    </a:lnTo>
                    <a:lnTo>
                      <a:pt x="3184" y="15362"/>
                    </a:lnTo>
                    <a:lnTo>
                      <a:pt x="3496" y="15176"/>
                    </a:lnTo>
                    <a:lnTo>
                      <a:pt x="3808" y="14990"/>
                    </a:lnTo>
                    <a:lnTo>
                      <a:pt x="4120" y="14897"/>
                    </a:lnTo>
                    <a:lnTo>
                      <a:pt x="4495" y="14804"/>
                    </a:lnTo>
                    <a:lnTo>
                      <a:pt x="4869" y="14710"/>
                    </a:lnTo>
                    <a:lnTo>
                      <a:pt x="13734" y="14710"/>
                    </a:lnTo>
                    <a:lnTo>
                      <a:pt x="13734" y="17876"/>
                    </a:lnTo>
                    <a:lnTo>
                      <a:pt x="21600" y="8752"/>
                    </a:lnTo>
                    <a:lnTo>
                      <a:pt x="13734" y="0"/>
                    </a:ln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155" name="Google Shape;81;p16"/>
              <p:cNvSpPr/>
              <p:nvPr/>
            </p:nvSpPr>
            <p:spPr>
              <a:xfrm flipH="1">
                <a:off x="3782311" y="0"/>
                <a:ext cx="799750" cy="536614"/>
              </a:xfrm>
              <a:custGeom>
                <a:avLst/>
                <a:gdLst/>
                <a:ahLst/>
                <a:cxnLst>
                  <a:cxn ang="0">
                    <a:pos x="wd2" y="hd2"/>
                  </a:cxn>
                  <a:cxn ang="5400000">
                    <a:pos x="wd2" y="hd2"/>
                  </a:cxn>
                  <a:cxn ang="10800000">
                    <a:pos x="wd2" y="hd2"/>
                  </a:cxn>
                  <a:cxn ang="16200000">
                    <a:pos x="wd2" y="hd2"/>
                  </a:cxn>
                </a:cxnLst>
                <a:rect l="0" t="0" r="r" b="b"/>
                <a:pathLst>
                  <a:path w="21600" h="21600" extrusionOk="0">
                    <a:moveTo>
                      <a:pt x="13624" y="0"/>
                    </a:moveTo>
                    <a:lnTo>
                      <a:pt x="13624" y="3192"/>
                    </a:lnTo>
                    <a:lnTo>
                      <a:pt x="4500" y="3237"/>
                    </a:lnTo>
                    <a:lnTo>
                      <a:pt x="4097" y="3377"/>
                    </a:lnTo>
                    <a:lnTo>
                      <a:pt x="3693" y="3561"/>
                    </a:lnTo>
                    <a:lnTo>
                      <a:pt x="3321" y="3747"/>
                    </a:lnTo>
                    <a:lnTo>
                      <a:pt x="2917" y="3978"/>
                    </a:lnTo>
                    <a:lnTo>
                      <a:pt x="2545" y="4255"/>
                    </a:lnTo>
                    <a:lnTo>
                      <a:pt x="2203" y="4579"/>
                    </a:lnTo>
                    <a:lnTo>
                      <a:pt x="1521" y="5319"/>
                    </a:lnTo>
                    <a:lnTo>
                      <a:pt x="1241" y="5735"/>
                    </a:lnTo>
                    <a:lnTo>
                      <a:pt x="962" y="6198"/>
                    </a:lnTo>
                    <a:lnTo>
                      <a:pt x="714" y="6707"/>
                    </a:lnTo>
                    <a:lnTo>
                      <a:pt x="497" y="7215"/>
                    </a:lnTo>
                    <a:lnTo>
                      <a:pt x="310" y="7771"/>
                    </a:lnTo>
                    <a:lnTo>
                      <a:pt x="186" y="8372"/>
                    </a:lnTo>
                    <a:lnTo>
                      <a:pt x="93" y="8973"/>
                    </a:lnTo>
                    <a:lnTo>
                      <a:pt x="31" y="9574"/>
                    </a:lnTo>
                    <a:lnTo>
                      <a:pt x="0" y="10176"/>
                    </a:lnTo>
                    <a:lnTo>
                      <a:pt x="0" y="12026"/>
                    </a:lnTo>
                    <a:lnTo>
                      <a:pt x="31" y="14477"/>
                    </a:lnTo>
                    <a:lnTo>
                      <a:pt x="62" y="12026"/>
                    </a:lnTo>
                    <a:lnTo>
                      <a:pt x="62" y="10176"/>
                    </a:lnTo>
                    <a:lnTo>
                      <a:pt x="93" y="9574"/>
                    </a:lnTo>
                    <a:lnTo>
                      <a:pt x="155" y="8973"/>
                    </a:lnTo>
                    <a:lnTo>
                      <a:pt x="248" y="8372"/>
                    </a:lnTo>
                    <a:lnTo>
                      <a:pt x="372" y="7817"/>
                    </a:lnTo>
                    <a:lnTo>
                      <a:pt x="559" y="7261"/>
                    </a:lnTo>
                    <a:lnTo>
                      <a:pt x="745" y="6753"/>
                    </a:lnTo>
                    <a:lnTo>
                      <a:pt x="993" y="6244"/>
                    </a:lnTo>
                    <a:lnTo>
                      <a:pt x="1272" y="5782"/>
                    </a:lnTo>
                    <a:lnTo>
                      <a:pt x="1583" y="5365"/>
                    </a:lnTo>
                    <a:lnTo>
                      <a:pt x="1893" y="4995"/>
                    </a:lnTo>
                    <a:lnTo>
                      <a:pt x="2235" y="4672"/>
                    </a:lnTo>
                    <a:lnTo>
                      <a:pt x="2576" y="4348"/>
                    </a:lnTo>
                    <a:lnTo>
                      <a:pt x="2948" y="4116"/>
                    </a:lnTo>
                    <a:lnTo>
                      <a:pt x="3321" y="3839"/>
                    </a:lnTo>
                    <a:lnTo>
                      <a:pt x="3724" y="3654"/>
                    </a:lnTo>
                    <a:lnTo>
                      <a:pt x="4097" y="3469"/>
                    </a:lnTo>
                    <a:lnTo>
                      <a:pt x="4500" y="3330"/>
                    </a:lnTo>
                    <a:lnTo>
                      <a:pt x="13686" y="3377"/>
                    </a:lnTo>
                    <a:lnTo>
                      <a:pt x="13748" y="3377"/>
                    </a:lnTo>
                    <a:lnTo>
                      <a:pt x="13748" y="290"/>
                    </a:lnTo>
                    <a:lnTo>
                      <a:pt x="17565" y="4579"/>
                    </a:lnTo>
                    <a:lnTo>
                      <a:pt x="21435" y="8835"/>
                    </a:lnTo>
                    <a:lnTo>
                      <a:pt x="13717" y="17781"/>
                    </a:lnTo>
                    <a:lnTo>
                      <a:pt x="13717" y="14708"/>
                    </a:lnTo>
                    <a:lnTo>
                      <a:pt x="5214" y="14708"/>
                    </a:lnTo>
                    <a:lnTo>
                      <a:pt x="4717" y="14754"/>
                    </a:lnTo>
                    <a:lnTo>
                      <a:pt x="4221" y="14847"/>
                    </a:lnTo>
                    <a:lnTo>
                      <a:pt x="3724" y="15032"/>
                    </a:lnTo>
                    <a:lnTo>
                      <a:pt x="3259" y="15310"/>
                    </a:lnTo>
                    <a:lnTo>
                      <a:pt x="2824" y="15633"/>
                    </a:lnTo>
                    <a:lnTo>
                      <a:pt x="2390" y="16049"/>
                    </a:lnTo>
                    <a:lnTo>
                      <a:pt x="2017" y="16512"/>
                    </a:lnTo>
                    <a:lnTo>
                      <a:pt x="1645" y="17021"/>
                    </a:lnTo>
                    <a:lnTo>
                      <a:pt x="1335" y="17622"/>
                    </a:lnTo>
                    <a:lnTo>
                      <a:pt x="1676" y="17067"/>
                    </a:lnTo>
                    <a:lnTo>
                      <a:pt x="2017" y="16558"/>
                    </a:lnTo>
                    <a:lnTo>
                      <a:pt x="2421" y="16096"/>
                    </a:lnTo>
                    <a:lnTo>
                      <a:pt x="2824" y="15679"/>
                    </a:lnTo>
                    <a:lnTo>
                      <a:pt x="3290" y="15356"/>
                    </a:lnTo>
                    <a:lnTo>
                      <a:pt x="3755" y="15124"/>
                    </a:lnTo>
                    <a:lnTo>
                      <a:pt x="4221" y="14940"/>
                    </a:lnTo>
                    <a:lnTo>
                      <a:pt x="4717" y="14847"/>
                    </a:lnTo>
                    <a:lnTo>
                      <a:pt x="5214" y="14801"/>
                    </a:lnTo>
                    <a:lnTo>
                      <a:pt x="13655" y="14801"/>
                    </a:lnTo>
                    <a:lnTo>
                      <a:pt x="13655" y="18039"/>
                    </a:lnTo>
                    <a:lnTo>
                      <a:pt x="13717" y="17946"/>
                    </a:lnTo>
                    <a:lnTo>
                      <a:pt x="21538" y="8880"/>
                    </a:lnTo>
                    <a:lnTo>
                      <a:pt x="21600" y="8834"/>
                    </a:lnTo>
                    <a:lnTo>
                      <a:pt x="21538" y="8788"/>
                    </a:lnTo>
                    <a:lnTo>
                      <a:pt x="17627" y="4394"/>
                    </a:lnTo>
                    <a:lnTo>
                      <a:pt x="13717" y="92"/>
                    </a:lnTo>
                    <a:lnTo>
                      <a:pt x="13624" y="0"/>
                    </a:lnTo>
                    <a:close/>
                    <a:moveTo>
                      <a:pt x="1335" y="17622"/>
                    </a:moveTo>
                    <a:lnTo>
                      <a:pt x="1024" y="18223"/>
                    </a:lnTo>
                    <a:lnTo>
                      <a:pt x="776" y="18825"/>
                    </a:lnTo>
                    <a:lnTo>
                      <a:pt x="528" y="19518"/>
                    </a:lnTo>
                    <a:lnTo>
                      <a:pt x="341" y="20166"/>
                    </a:lnTo>
                    <a:lnTo>
                      <a:pt x="155" y="20906"/>
                    </a:lnTo>
                    <a:lnTo>
                      <a:pt x="31" y="21600"/>
                    </a:lnTo>
                    <a:lnTo>
                      <a:pt x="186" y="20906"/>
                    </a:lnTo>
                    <a:lnTo>
                      <a:pt x="341" y="20213"/>
                    </a:lnTo>
                    <a:lnTo>
                      <a:pt x="559" y="19518"/>
                    </a:lnTo>
                    <a:lnTo>
                      <a:pt x="776" y="18871"/>
                    </a:lnTo>
                    <a:lnTo>
                      <a:pt x="1055" y="18223"/>
                    </a:lnTo>
                    <a:lnTo>
                      <a:pt x="1335" y="17622"/>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sp>
            <p:nvSpPr>
              <p:cNvPr id="156" name="Google Shape;82;p16"/>
              <p:cNvSpPr/>
              <p:nvPr/>
            </p:nvSpPr>
            <p:spPr>
              <a:xfrm rot="10800000" flipH="1">
                <a:off x="1147" y="908612"/>
                <a:ext cx="795159" cy="533171"/>
              </a:xfrm>
              <a:custGeom>
                <a:avLst/>
                <a:gdLst/>
                <a:ahLst/>
                <a:cxnLst>
                  <a:cxn ang="0">
                    <a:pos x="wd2" y="hd2"/>
                  </a:cxn>
                  <a:cxn ang="5400000">
                    <a:pos x="wd2" y="hd2"/>
                  </a:cxn>
                  <a:cxn ang="10800000">
                    <a:pos x="wd2" y="hd2"/>
                  </a:cxn>
                  <a:cxn ang="16200000">
                    <a:pos x="wd2" y="hd2"/>
                  </a:cxn>
                </a:cxnLst>
                <a:rect l="0" t="0" r="r" b="b"/>
                <a:pathLst>
                  <a:path w="21600" h="21600" extrusionOk="0">
                    <a:moveTo>
                      <a:pt x="13734" y="0"/>
                    </a:moveTo>
                    <a:lnTo>
                      <a:pt x="13734" y="3166"/>
                    </a:lnTo>
                    <a:lnTo>
                      <a:pt x="4495" y="3166"/>
                    </a:lnTo>
                    <a:lnTo>
                      <a:pt x="4308" y="3212"/>
                    </a:lnTo>
                    <a:lnTo>
                      <a:pt x="3777" y="3445"/>
                    </a:lnTo>
                    <a:lnTo>
                      <a:pt x="3465" y="3584"/>
                    </a:lnTo>
                    <a:lnTo>
                      <a:pt x="3059" y="3817"/>
                    </a:lnTo>
                    <a:lnTo>
                      <a:pt x="2653" y="4097"/>
                    </a:lnTo>
                    <a:lnTo>
                      <a:pt x="2248" y="4469"/>
                    </a:lnTo>
                    <a:lnTo>
                      <a:pt x="1842" y="4888"/>
                    </a:lnTo>
                    <a:lnTo>
                      <a:pt x="1436" y="5400"/>
                    </a:lnTo>
                    <a:lnTo>
                      <a:pt x="1030" y="5959"/>
                    </a:lnTo>
                    <a:lnTo>
                      <a:pt x="874" y="6285"/>
                    </a:lnTo>
                    <a:lnTo>
                      <a:pt x="687" y="6610"/>
                    </a:lnTo>
                    <a:lnTo>
                      <a:pt x="562" y="6983"/>
                    </a:lnTo>
                    <a:lnTo>
                      <a:pt x="406" y="7355"/>
                    </a:lnTo>
                    <a:lnTo>
                      <a:pt x="281" y="7774"/>
                    </a:lnTo>
                    <a:lnTo>
                      <a:pt x="187" y="8240"/>
                    </a:lnTo>
                    <a:lnTo>
                      <a:pt x="125" y="8705"/>
                    </a:lnTo>
                    <a:lnTo>
                      <a:pt x="62" y="9171"/>
                    </a:lnTo>
                    <a:lnTo>
                      <a:pt x="0" y="9683"/>
                    </a:lnTo>
                    <a:lnTo>
                      <a:pt x="0" y="21600"/>
                    </a:lnTo>
                    <a:lnTo>
                      <a:pt x="62" y="21320"/>
                    </a:lnTo>
                    <a:lnTo>
                      <a:pt x="219" y="20529"/>
                    </a:lnTo>
                    <a:lnTo>
                      <a:pt x="374" y="20017"/>
                    </a:lnTo>
                    <a:lnTo>
                      <a:pt x="531" y="19412"/>
                    </a:lnTo>
                    <a:lnTo>
                      <a:pt x="749" y="18807"/>
                    </a:lnTo>
                    <a:lnTo>
                      <a:pt x="1030" y="18155"/>
                    </a:lnTo>
                    <a:lnTo>
                      <a:pt x="1342" y="17504"/>
                    </a:lnTo>
                    <a:lnTo>
                      <a:pt x="1717" y="16898"/>
                    </a:lnTo>
                    <a:lnTo>
                      <a:pt x="2154" y="16293"/>
                    </a:lnTo>
                    <a:lnTo>
                      <a:pt x="2372" y="16060"/>
                    </a:lnTo>
                    <a:lnTo>
                      <a:pt x="2622" y="15781"/>
                    </a:lnTo>
                    <a:lnTo>
                      <a:pt x="2903" y="15548"/>
                    </a:lnTo>
                    <a:lnTo>
                      <a:pt x="3184" y="15362"/>
                    </a:lnTo>
                    <a:lnTo>
                      <a:pt x="3496" y="15176"/>
                    </a:lnTo>
                    <a:lnTo>
                      <a:pt x="3808" y="14990"/>
                    </a:lnTo>
                    <a:lnTo>
                      <a:pt x="4120" y="14897"/>
                    </a:lnTo>
                    <a:lnTo>
                      <a:pt x="4495" y="14804"/>
                    </a:lnTo>
                    <a:lnTo>
                      <a:pt x="4869" y="14710"/>
                    </a:lnTo>
                    <a:lnTo>
                      <a:pt x="13734" y="14710"/>
                    </a:lnTo>
                    <a:lnTo>
                      <a:pt x="13734" y="17876"/>
                    </a:lnTo>
                    <a:lnTo>
                      <a:pt x="21600" y="8752"/>
                    </a:lnTo>
                    <a:lnTo>
                      <a:pt x="13734" y="0"/>
                    </a:ln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157" name="Google Shape;83;p16"/>
              <p:cNvSpPr/>
              <p:nvPr/>
            </p:nvSpPr>
            <p:spPr>
              <a:xfrm rot="10800000" flipH="1">
                <a:off x="0" y="908612"/>
                <a:ext cx="799749" cy="536614"/>
              </a:xfrm>
              <a:custGeom>
                <a:avLst/>
                <a:gdLst/>
                <a:ahLst/>
                <a:cxnLst>
                  <a:cxn ang="0">
                    <a:pos x="wd2" y="hd2"/>
                  </a:cxn>
                  <a:cxn ang="5400000">
                    <a:pos x="wd2" y="hd2"/>
                  </a:cxn>
                  <a:cxn ang="10800000">
                    <a:pos x="wd2" y="hd2"/>
                  </a:cxn>
                  <a:cxn ang="16200000">
                    <a:pos x="wd2" y="hd2"/>
                  </a:cxn>
                </a:cxnLst>
                <a:rect l="0" t="0" r="r" b="b"/>
                <a:pathLst>
                  <a:path w="21600" h="21600" extrusionOk="0">
                    <a:moveTo>
                      <a:pt x="13624" y="0"/>
                    </a:moveTo>
                    <a:lnTo>
                      <a:pt x="13624" y="3192"/>
                    </a:lnTo>
                    <a:lnTo>
                      <a:pt x="4500" y="3237"/>
                    </a:lnTo>
                    <a:lnTo>
                      <a:pt x="4097" y="3377"/>
                    </a:lnTo>
                    <a:lnTo>
                      <a:pt x="3693" y="3561"/>
                    </a:lnTo>
                    <a:lnTo>
                      <a:pt x="3321" y="3747"/>
                    </a:lnTo>
                    <a:lnTo>
                      <a:pt x="2917" y="3978"/>
                    </a:lnTo>
                    <a:lnTo>
                      <a:pt x="2545" y="4255"/>
                    </a:lnTo>
                    <a:lnTo>
                      <a:pt x="2203" y="4579"/>
                    </a:lnTo>
                    <a:lnTo>
                      <a:pt x="1521" y="5319"/>
                    </a:lnTo>
                    <a:lnTo>
                      <a:pt x="1241" y="5735"/>
                    </a:lnTo>
                    <a:lnTo>
                      <a:pt x="962" y="6198"/>
                    </a:lnTo>
                    <a:lnTo>
                      <a:pt x="714" y="6707"/>
                    </a:lnTo>
                    <a:lnTo>
                      <a:pt x="497" y="7215"/>
                    </a:lnTo>
                    <a:lnTo>
                      <a:pt x="310" y="7771"/>
                    </a:lnTo>
                    <a:lnTo>
                      <a:pt x="186" y="8372"/>
                    </a:lnTo>
                    <a:lnTo>
                      <a:pt x="93" y="8973"/>
                    </a:lnTo>
                    <a:lnTo>
                      <a:pt x="31" y="9574"/>
                    </a:lnTo>
                    <a:lnTo>
                      <a:pt x="0" y="10176"/>
                    </a:lnTo>
                    <a:lnTo>
                      <a:pt x="0" y="12026"/>
                    </a:lnTo>
                    <a:lnTo>
                      <a:pt x="31" y="14477"/>
                    </a:lnTo>
                    <a:lnTo>
                      <a:pt x="62" y="12026"/>
                    </a:lnTo>
                    <a:lnTo>
                      <a:pt x="62" y="10176"/>
                    </a:lnTo>
                    <a:lnTo>
                      <a:pt x="93" y="9574"/>
                    </a:lnTo>
                    <a:lnTo>
                      <a:pt x="155" y="8973"/>
                    </a:lnTo>
                    <a:lnTo>
                      <a:pt x="248" y="8372"/>
                    </a:lnTo>
                    <a:lnTo>
                      <a:pt x="372" y="7817"/>
                    </a:lnTo>
                    <a:lnTo>
                      <a:pt x="559" y="7261"/>
                    </a:lnTo>
                    <a:lnTo>
                      <a:pt x="745" y="6753"/>
                    </a:lnTo>
                    <a:lnTo>
                      <a:pt x="993" y="6244"/>
                    </a:lnTo>
                    <a:lnTo>
                      <a:pt x="1272" y="5782"/>
                    </a:lnTo>
                    <a:lnTo>
                      <a:pt x="1583" y="5365"/>
                    </a:lnTo>
                    <a:lnTo>
                      <a:pt x="1893" y="4995"/>
                    </a:lnTo>
                    <a:lnTo>
                      <a:pt x="2235" y="4672"/>
                    </a:lnTo>
                    <a:lnTo>
                      <a:pt x="2576" y="4348"/>
                    </a:lnTo>
                    <a:lnTo>
                      <a:pt x="2948" y="4116"/>
                    </a:lnTo>
                    <a:lnTo>
                      <a:pt x="3321" y="3839"/>
                    </a:lnTo>
                    <a:lnTo>
                      <a:pt x="3724" y="3654"/>
                    </a:lnTo>
                    <a:lnTo>
                      <a:pt x="4097" y="3469"/>
                    </a:lnTo>
                    <a:lnTo>
                      <a:pt x="4500" y="3330"/>
                    </a:lnTo>
                    <a:lnTo>
                      <a:pt x="13686" y="3377"/>
                    </a:lnTo>
                    <a:lnTo>
                      <a:pt x="13748" y="3377"/>
                    </a:lnTo>
                    <a:lnTo>
                      <a:pt x="13748" y="290"/>
                    </a:lnTo>
                    <a:lnTo>
                      <a:pt x="17565" y="4579"/>
                    </a:lnTo>
                    <a:lnTo>
                      <a:pt x="21435" y="8835"/>
                    </a:lnTo>
                    <a:lnTo>
                      <a:pt x="13717" y="17781"/>
                    </a:lnTo>
                    <a:lnTo>
                      <a:pt x="13717" y="14708"/>
                    </a:lnTo>
                    <a:lnTo>
                      <a:pt x="5214" y="14708"/>
                    </a:lnTo>
                    <a:lnTo>
                      <a:pt x="4717" y="14754"/>
                    </a:lnTo>
                    <a:lnTo>
                      <a:pt x="4221" y="14847"/>
                    </a:lnTo>
                    <a:lnTo>
                      <a:pt x="3724" y="15032"/>
                    </a:lnTo>
                    <a:lnTo>
                      <a:pt x="3259" y="15310"/>
                    </a:lnTo>
                    <a:lnTo>
                      <a:pt x="2824" y="15633"/>
                    </a:lnTo>
                    <a:lnTo>
                      <a:pt x="2390" y="16049"/>
                    </a:lnTo>
                    <a:lnTo>
                      <a:pt x="2017" y="16512"/>
                    </a:lnTo>
                    <a:lnTo>
                      <a:pt x="1645" y="17021"/>
                    </a:lnTo>
                    <a:lnTo>
                      <a:pt x="1335" y="17622"/>
                    </a:lnTo>
                    <a:lnTo>
                      <a:pt x="1676" y="17067"/>
                    </a:lnTo>
                    <a:lnTo>
                      <a:pt x="2017" y="16558"/>
                    </a:lnTo>
                    <a:lnTo>
                      <a:pt x="2421" y="16096"/>
                    </a:lnTo>
                    <a:lnTo>
                      <a:pt x="2824" y="15679"/>
                    </a:lnTo>
                    <a:lnTo>
                      <a:pt x="3290" y="15356"/>
                    </a:lnTo>
                    <a:lnTo>
                      <a:pt x="3755" y="15124"/>
                    </a:lnTo>
                    <a:lnTo>
                      <a:pt x="4221" y="14940"/>
                    </a:lnTo>
                    <a:lnTo>
                      <a:pt x="4717" y="14847"/>
                    </a:lnTo>
                    <a:lnTo>
                      <a:pt x="5214" y="14801"/>
                    </a:lnTo>
                    <a:lnTo>
                      <a:pt x="13655" y="14801"/>
                    </a:lnTo>
                    <a:lnTo>
                      <a:pt x="13655" y="18039"/>
                    </a:lnTo>
                    <a:lnTo>
                      <a:pt x="13717" y="17946"/>
                    </a:lnTo>
                    <a:lnTo>
                      <a:pt x="21538" y="8880"/>
                    </a:lnTo>
                    <a:lnTo>
                      <a:pt x="21600" y="8834"/>
                    </a:lnTo>
                    <a:lnTo>
                      <a:pt x="21538" y="8788"/>
                    </a:lnTo>
                    <a:lnTo>
                      <a:pt x="17627" y="4394"/>
                    </a:lnTo>
                    <a:lnTo>
                      <a:pt x="13717" y="92"/>
                    </a:lnTo>
                    <a:lnTo>
                      <a:pt x="13624" y="0"/>
                    </a:lnTo>
                    <a:close/>
                    <a:moveTo>
                      <a:pt x="1335" y="17622"/>
                    </a:moveTo>
                    <a:lnTo>
                      <a:pt x="1024" y="18223"/>
                    </a:lnTo>
                    <a:lnTo>
                      <a:pt x="776" y="18825"/>
                    </a:lnTo>
                    <a:lnTo>
                      <a:pt x="528" y="19518"/>
                    </a:lnTo>
                    <a:lnTo>
                      <a:pt x="341" y="20166"/>
                    </a:lnTo>
                    <a:lnTo>
                      <a:pt x="155" y="20906"/>
                    </a:lnTo>
                    <a:lnTo>
                      <a:pt x="31" y="21600"/>
                    </a:lnTo>
                    <a:lnTo>
                      <a:pt x="186" y="20906"/>
                    </a:lnTo>
                    <a:lnTo>
                      <a:pt x="341" y="20213"/>
                    </a:lnTo>
                    <a:lnTo>
                      <a:pt x="559" y="19518"/>
                    </a:lnTo>
                    <a:lnTo>
                      <a:pt x="776" y="18871"/>
                    </a:lnTo>
                    <a:lnTo>
                      <a:pt x="1055" y="18223"/>
                    </a:lnTo>
                    <a:lnTo>
                      <a:pt x="1335" y="17622"/>
                    </a:lnTo>
                    <a:close/>
                  </a:path>
                </a:pathLst>
              </a:custGeom>
              <a:solidFill>
                <a:srgbClr val="000000"/>
              </a:solidFill>
              <a:ln w="9525" cap="flat">
                <a:solidFill>
                  <a:srgbClr val="000000"/>
                </a:solidFill>
                <a:prstDash val="solid"/>
                <a:round/>
              </a:ln>
              <a:effectLst/>
            </p:spPr>
            <p:txBody>
              <a:bodyPr wrap="square" lIns="0" tIns="0" rIns="0" bIns="0" numCol="1" anchor="ctr">
                <a:noAutofit/>
              </a:bodyPr>
              <a:lstStyle/>
              <a:p>
                <a:endParaRPr/>
              </a:p>
            </p:txBody>
          </p:sp>
        </p:grpSp>
      </p:grpSp>
      <p:sp>
        <p:nvSpPr>
          <p:cNvPr id="160" name="Google Shape;84;p16"/>
          <p:cNvSpPr txBox="1">
            <a:spLocks noGrp="1"/>
          </p:cNvSpPr>
          <p:nvPr>
            <p:ph type="title"/>
          </p:nvPr>
        </p:nvSpPr>
        <p:spPr>
          <a:prstGeom prst="rect">
            <a:avLst/>
          </a:prstGeom>
        </p:spPr>
        <p:txBody>
          <a:bodyPr/>
          <a:lstStyle>
            <a:lvl1pPr defTabSz="594359">
              <a:defRPr sz="1950"/>
            </a:lvl1pPr>
          </a:lstStyle>
          <a:p>
            <a:r>
              <a:t>The foundation of Managerial Ethics</a:t>
            </a:r>
          </a:p>
        </p:txBody>
      </p:sp>
      <p:sp>
        <p:nvSpPr>
          <p:cNvPr id="161"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162" name="Any business, to be successful, it needs to have a strong foundation of managerial ethics. These managerial ethics are built upon the four key elements, which are:"/>
          <p:cNvSpPr txBox="1"/>
          <p:nvPr/>
        </p:nvSpPr>
        <p:spPr>
          <a:xfrm>
            <a:off x="295706" y="2122041"/>
            <a:ext cx="3417219" cy="11363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600"/>
            </a:lvl1pPr>
          </a:lstStyle>
          <a:p>
            <a:r>
              <a:t>Any business, to be successful, it needs to have a strong foundation of managerial ethics. These managerial ethics are built upon the four key elements, which are:</a:t>
            </a:r>
          </a:p>
        </p:txBody>
      </p:sp>
      <p:sp>
        <p:nvSpPr>
          <p:cNvPr id="163" name="Training in ethics"/>
          <p:cNvSpPr txBox="1"/>
          <p:nvPr/>
        </p:nvSpPr>
        <p:spPr>
          <a:xfrm>
            <a:off x="5060766" y="2236121"/>
            <a:ext cx="1350108"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Training in ethics</a:t>
            </a:r>
          </a:p>
        </p:txBody>
      </p:sp>
      <p:sp>
        <p:nvSpPr>
          <p:cNvPr id="164" name="A strong code of ethics"/>
          <p:cNvSpPr txBox="1"/>
          <p:nvPr/>
        </p:nvSpPr>
        <p:spPr>
          <a:xfrm>
            <a:off x="6657895" y="2134521"/>
            <a:ext cx="1437244" cy="4005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A strong code of ethics</a:t>
            </a:r>
          </a:p>
        </p:txBody>
      </p:sp>
      <p:sp>
        <p:nvSpPr>
          <p:cNvPr id="165" name="Confidential reporting system"/>
          <p:cNvSpPr txBox="1"/>
          <p:nvPr/>
        </p:nvSpPr>
        <p:spPr>
          <a:xfrm>
            <a:off x="5060766" y="3218969"/>
            <a:ext cx="1350107" cy="4005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r>
              <a:t>Confidential reporting system</a:t>
            </a:r>
          </a:p>
        </p:txBody>
      </p:sp>
      <p:sp>
        <p:nvSpPr>
          <p:cNvPr id="166" name="Ethics coach"/>
          <p:cNvSpPr txBox="1"/>
          <p:nvPr/>
        </p:nvSpPr>
        <p:spPr>
          <a:xfrm>
            <a:off x="6866153" y="3320570"/>
            <a:ext cx="1020727" cy="197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t>Ethics coach</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Google Shape;258;p21"/>
          <p:cNvSpPr txBox="1">
            <a:spLocks noGrp="1"/>
          </p:cNvSpPr>
          <p:nvPr>
            <p:ph type="title"/>
          </p:nvPr>
        </p:nvSpPr>
        <p:spPr>
          <a:prstGeom prst="rect">
            <a:avLst/>
          </a:prstGeom>
        </p:spPr>
        <p:txBody>
          <a:bodyPr/>
          <a:lstStyle>
            <a:lvl1pPr defTabSz="594359">
              <a:defRPr sz="1950"/>
            </a:lvl1pPr>
          </a:lstStyle>
          <a:p>
            <a:r>
              <a:t>1. Training in ethics</a:t>
            </a:r>
          </a:p>
        </p:txBody>
      </p:sp>
      <p:sp>
        <p:nvSpPr>
          <p:cNvPr id="169" name="Google Shape;259;p21"/>
          <p:cNvSpPr txBox="1"/>
          <p:nvPr/>
        </p:nvSpPr>
        <p:spPr>
          <a:xfrm>
            <a:off x="2582931" y="2235568"/>
            <a:ext cx="3736882" cy="13258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defRPr sz="1600">
                <a:latin typeface="Lucida Grande"/>
                <a:ea typeface="Lucida Grande"/>
                <a:cs typeface="Lucida Grande"/>
                <a:sym typeface="Lucida Grande"/>
              </a:defRPr>
            </a:lvl1pPr>
          </a:lstStyle>
          <a:p>
            <a:r>
              <a:t>Many companies have their own in-house training departments. These departments can provide the necessary requisite training required by employees</a:t>
            </a:r>
          </a:p>
        </p:txBody>
      </p:sp>
      <p:grpSp>
        <p:nvGrpSpPr>
          <p:cNvPr id="179" name="Google Shape;268;p21"/>
          <p:cNvGrpSpPr/>
          <p:nvPr/>
        </p:nvGrpSpPr>
        <p:grpSpPr>
          <a:xfrm>
            <a:off x="507375" y="916356"/>
            <a:ext cx="6310583" cy="3354675"/>
            <a:chOff x="0" y="0"/>
            <a:chExt cx="6310582" cy="3354674"/>
          </a:xfrm>
        </p:grpSpPr>
        <p:sp>
          <p:nvSpPr>
            <p:cNvPr id="170" name="Google Shape;269;p21"/>
            <p:cNvSpPr/>
            <p:nvPr/>
          </p:nvSpPr>
          <p:spPr>
            <a:xfrm>
              <a:off x="3878555" y="253136"/>
              <a:ext cx="187758" cy="102589"/>
            </a:xfrm>
            <a:custGeom>
              <a:avLst/>
              <a:gdLst/>
              <a:ahLst/>
              <a:cxnLst>
                <a:cxn ang="0">
                  <a:pos x="wd2" y="hd2"/>
                </a:cxn>
                <a:cxn ang="5400000">
                  <a:pos x="wd2" y="hd2"/>
                </a:cxn>
                <a:cxn ang="10800000">
                  <a:pos x="wd2" y="hd2"/>
                </a:cxn>
                <a:cxn ang="16200000">
                  <a:pos x="wd2" y="hd2"/>
                </a:cxn>
              </a:cxnLst>
              <a:rect l="0" t="0" r="r" b="b"/>
              <a:pathLst>
                <a:path w="20745" h="21600" extrusionOk="0">
                  <a:moveTo>
                    <a:pt x="17853" y="0"/>
                  </a:moveTo>
                  <a:cubicBezTo>
                    <a:pt x="17225" y="0"/>
                    <a:pt x="16578" y="290"/>
                    <a:pt x="16007" y="862"/>
                  </a:cubicBezTo>
                  <a:cubicBezTo>
                    <a:pt x="13283" y="3351"/>
                    <a:pt x="10094" y="6396"/>
                    <a:pt x="7370" y="9159"/>
                  </a:cubicBezTo>
                  <a:cubicBezTo>
                    <a:pt x="5323" y="11372"/>
                    <a:pt x="3277" y="13303"/>
                    <a:pt x="1230" y="15242"/>
                  </a:cubicBezTo>
                  <a:cubicBezTo>
                    <a:pt x="-138" y="16349"/>
                    <a:pt x="-364" y="18562"/>
                    <a:pt x="546" y="20219"/>
                  </a:cubicBezTo>
                  <a:cubicBezTo>
                    <a:pt x="1230" y="21050"/>
                    <a:pt x="1908" y="21600"/>
                    <a:pt x="2819" y="21600"/>
                  </a:cubicBezTo>
                  <a:cubicBezTo>
                    <a:pt x="3503" y="21600"/>
                    <a:pt x="4187" y="21325"/>
                    <a:pt x="4639" y="20768"/>
                  </a:cubicBezTo>
                  <a:cubicBezTo>
                    <a:pt x="6685" y="19112"/>
                    <a:pt x="8732" y="16898"/>
                    <a:pt x="11004" y="14685"/>
                  </a:cubicBezTo>
                  <a:cubicBezTo>
                    <a:pt x="13735" y="11922"/>
                    <a:pt x="16691" y="9159"/>
                    <a:pt x="19416" y="6671"/>
                  </a:cubicBezTo>
                  <a:cubicBezTo>
                    <a:pt x="20784" y="5564"/>
                    <a:pt x="21236" y="3076"/>
                    <a:pt x="20100" y="1694"/>
                  </a:cubicBezTo>
                  <a:cubicBezTo>
                    <a:pt x="19573" y="565"/>
                    <a:pt x="18731" y="0"/>
                    <a:pt x="1785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173" name="Google Shape;270;p21"/>
            <p:cNvGrpSpPr/>
            <p:nvPr/>
          </p:nvGrpSpPr>
          <p:grpSpPr>
            <a:xfrm>
              <a:off x="0" y="-1"/>
              <a:ext cx="6310583" cy="3354676"/>
              <a:chOff x="0" y="0"/>
              <a:chExt cx="6310582" cy="3354674"/>
            </a:xfrm>
          </p:grpSpPr>
          <p:sp>
            <p:nvSpPr>
              <p:cNvPr id="171" name="Shape"/>
              <p:cNvSpPr/>
              <p:nvPr/>
            </p:nvSpPr>
            <p:spPr>
              <a:xfrm>
                <a:off x="1781490" y="0"/>
                <a:ext cx="4529093" cy="3354675"/>
              </a:xfrm>
              <a:custGeom>
                <a:avLst/>
                <a:gdLst/>
                <a:ahLst/>
                <a:cxnLst>
                  <a:cxn ang="0">
                    <a:pos x="wd2" y="hd2"/>
                  </a:cxn>
                  <a:cxn ang="5400000">
                    <a:pos x="wd2" y="hd2"/>
                  </a:cxn>
                  <a:cxn ang="10800000">
                    <a:pos x="wd2" y="hd2"/>
                  </a:cxn>
                  <a:cxn ang="16200000">
                    <a:pos x="wd2" y="hd2"/>
                  </a:cxn>
                </a:cxnLst>
                <a:rect l="0" t="0" r="r" b="b"/>
                <a:pathLst>
                  <a:path w="21260" h="21600" extrusionOk="0">
                    <a:moveTo>
                      <a:pt x="10128" y="219"/>
                    </a:moveTo>
                    <a:cubicBezTo>
                      <a:pt x="10157" y="228"/>
                      <a:pt x="10186" y="236"/>
                      <a:pt x="10205" y="253"/>
                    </a:cubicBezTo>
                    <a:cubicBezTo>
                      <a:pt x="10427" y="388"/>
                      <a:pt x="10640" y="540"/>
                      <a:pt x="10823" y="710"/>
                    </a:cubicBezTo>
                    <a:cubicBezTo>
                      <a:pt x="10847" y="730"/>
                      <a:pt x="10881" y="741"/>
                      <a:pt x="10915" y="741"/>
                    </a:cubicBezTo>
                    <a:cubicBezTo>
                      <a:pt x="10937" y="741"/>
                      <a:pt x="10959" y="736"/>
                      <a:pt x="10978" y="726"/>
                    </a:cubicBezTo>
                    <a:cubicBezTo>
                      <a:pt x="11181" y="633"/>
                      <a:pt x="11393" y="540"/>
                      <a:pt x="11606" y="464"/>
                    </a:cubicBezTo>
                    <a:cubicBezTo>
                      <a:pt x="11654" y="439"/>
                      <a:pt x="11702" y="430"/>
                      <a:pt x="11751" y="430"/>
                    </a:cubicBezTo>
                    <a:cubicBezTo>
                      <a:pt x="11809" y="430"/>
                      <a:pt x="11867" y="456"/>
                      <a:pt x="11915" y="490"/>
                    </a:cubicBezTo>
                    <a:cubicBezTo>
                      <a:pt x="12050" y="566"/>
                      <a:pt x="12166" y="684"/>
                      <a:pt x="12243" y="819"/>
                    </a:cubicBezTo>
                    <a:cubicBezTo>
                      <a:pt x="12265" y="857"/>
                      <a:pt x="12306" y="880"/>
                      <a:pt x="12354" y="880"/>
                    </a:cubicBezTo>
                    <a:cubicBezTo>
                      <a:pt x="12371" y="880"/>
                      <a:pt x="12389" y="877"/>
                      <a:pt x="12407" y="870"/>
                    </a:cubicBezTo>
                    <a:lnTo>
                      <a:pt x="13219" y="591"/>
                    </a:lnTo>
                    <a:cubicBezTo>
                      <a:pt x="13103" y="1208"/>
                      <a:pt x="13036" y="1825"/>
                      <a:pt x="13026" y="2451"/>
                    </a:cubicBezTo>
                    <a:cubicBezTo>
                      <a:pt x="12987" y="3322"/>
                      <a:pt x="12949" y="4218"/>
                      <a:pt x="12610" y="5064"/>
                    </a:cubicBezTo>
                    <a:cubicBezTo>
                      <a:pt x="12466" y="4945"/>
                      <a:pt x="12321" y="4844"/>
                      <a:pt x="12156" y="4759"/>
                    </a:cubicBezTo>
                    <a:cubicBezTo>
                      <a:pt x="12098" y="4717"/>
                      <a:pt x="12031" y="4700"/>
                      <a:pt x="11963" y="4691"/>
                    </a:cubicBezTo>
                    <a:lnTo>
                      <a:pt x="11944" y="4691"/>
                    </a:lnTo>
                    <a:cubicBezTo>
                      <a:pt x="11876" y="4700"/>
                      <a:pt x="11809" y="4725"/>
                      <a:pt x="11751" y="4776"/>
                    </a:cubicBezTo>
                    <a:lnTo>
                      <a:pt x="11500" y="4970"/>
                    </a:lnTo>
                    <a:cubicBezTo>
                      <a:pt x="11451" y="5017"/>
                      <a:pt x="11384" y="5039"/>
                      <a:pt x="11318" y="5039"/>
                    </a:cubicBezTo>
                    <a:cubicBezTo>
                      <a:pt x="11228" y="5039"/>
                      <a:pt x="11138" y="4998"/>
                      <a:pt x="11094" y="4920"/>
                    </a:cubicBezTo>
                    <a:lnTo>
                      <a:pt x="11065" y="4878"/>
                    </a:lnTo>
                    <a:cubicBezTo>
                      <a:pt x="10988" y="4759"/>
                      <a:pt x="10862" y="4674"/>
                      <a:pt x="10717" y="4632"/>
                    </a:cubicBezTo>
                    <a:cubicBezTo>
                      <a:pt x="10669" y="4615"/>
                      <a:pt x="10611" y="4607"/>
                      <a:pt x="10562" y="4607"/>
                    </a:cubicBezTo>
                    <a:cubicBezTo>
                      <a:pt x="10398" y="4615"/>
                      <a:pt x="10244" y="4658"/>
                      <a:pt x="10109" y="4717"/>
                    </a:cubicBezTo>
                    <a:lnTo>
                      <a:pt x="9394" y="4979"/>
                    </a:lnTo>
                    <a:cubicBezTo>
                      <a:pt x="9191" y="4852"/>
                      <a:pt x="8988" y="4700"/>
                      <a:pt x="8814" y="4539"/>
                    </a:cubicBezTo>
                    <a:cubicBezTo>
                      <a:pt x="8792" y="4515"/>
                      <a:pt x="8756" y="4501"/>
                      <a:pt x="8720" y="4501"/>
                    </a:cubicBezTo>
                    <a:cubicBezTo>
                      <a:pt x="8695" y="4501"/>
                      <a:pt x="8670" y="4508"/>
                      <a:pt x="8650" y="4522"/>
                    </a:cubicBezTo>
                    <a:lnTo>
                      <a:pt x="8418" y="4674"/>
                    </a:lnTo>
                    <a:cubicBezTo>
                      <a:pt x="8457" y="3263"/>
                      <a:pt x="8621" y="1859"/>
                      <a:pt x="8930" y="473"/>
                    </a:cubicBezTo>
                    <a:lnTo>
                      <a:pt x="9384" y="642"/>
                    </a:lnTo>
                    <a:cubicBezTo>
                      <a:pt x="9400" y="650"/>
                      <a:pt x="9417" y="654"/>
                      <a:pt x="9434" y="654"/>
                    </a:cubicBezTo>
                    <a:cubicBezTo>
                      <a:pt x="9469" y="654"/>
                      <a:pt x="9503" y="639"/>
                      <a:pt x="9529" y="616"/>
                    </a:cubicBezTo>
                    <a:cubicBezTo>
                      <a:pt x="9683" y="473"/>
                      <a:pt x="9857" y="346"/>
                      <a:pt x="10050" y="244"/>
                    </a:cubicBezTo>
                    <a:cubicBezTo>
                      <a:pt x="10070" y="236"/>
                      <a:pt x="10099" y="219"/>
                      <a:pt x="10128" y="219"/>
                    </a:cubicBezTo>
                    <a:close/>
                    <a:moveTo>
                      <a:pt x="3675" y="3009"/>
                    </a:moveTo>
                    <a:cubicBezTo>
                      <a:pt x="5008" y="3009"/>
                      <a:pt x="6602" y="3017"/>
                      <a:pt x="8263" y="3026"/>
                    </a:cubicBezTo>
                    <a:cubicBezTo>
                      <a:pt x="8205" y="3652"/>
                      <a:pt x="8176" y="4269"/>
                      <a:pt x="8167" y="4894"/>
                    </a:cubicBezTo>
                    <a:cubicBezTo>
                      <a:pt x="8167" y="4928"/>
                      <a:pt x="8186" y="4970"/>
                      <a:pt x="8234" y="4987"/>
                    </a:cubicBezTo>
                    <a:cubicBezTo>
                      <a:pt x="8252" y="4995"/>
                      <a:pt x="8273" y="4999"/>
                      <a:pt x="8294" y="4999"/>
                    </a:cubicBezTo>
                    <a:cubicBezTo>
                      <a:pt x="8319" y="4999"/>
                      <a:pt x="8344" y="4993"/>
                      <a:pt x="8360" y="4979"/>
                    </a:cubicBezTo>
                    <a:lnTo>
                      <a:pt x="8708" y="4759"/>
                    </a:lnTo>
                    <a:cubicBezTo>
                      <a:pt x="8891" y="4920"/>
                      <a:pt x="9094" y="5064"/>
                      <a:pt x="9316" y="5190"/>
                    </a:cubicBezTo>
                    <a:cubicBezTo>
                      <a:pt x="9335" y="5206"/>
                      <a:pt x="9361" y="5212"/>
                      <a:pt x="9387" y="5212"/>
                    </a:cubicBezTo>
                    <a:cubicBezTo>
                      <a:pt x="9403" y="5212"/>
                      <a:pt x="9418" y="5210"/>
                      <a:pt x="9432" y="5207"/>
                    </a:cubicBezTo>
                    <a:lnTo>
                      <a:pt x="10205" y="4911"/>
                    </a:lnTo>
                    <a:cubicBezTo>
                      <a:pt x="10313" y="4864"/>
                      <a:pt x="10433" y="4839"/>
                      <a:pt x="10555" y="4839"/>
                    </a:cubicBezTo>
                    <a:cubicBezTo>
                      <a:pt x="10586" y="4839"/>
                      <a:pt x="10618" y="4840"/>
                      <a:pt x="10649" y="4844"/>
                    </a:cubicBezTo>
                    <a:cubicBezTo>
                      <a:pt x="10736" y="4860"/>
                      <a:pt x="10785" y="4920"/>
                      <a:pt x="10852" y="5004"/>
                    </a:cubicBezTo>
                    <a:lnTo>
                      <a:pt x="10901" y="5055"/>
                    </a:lnTo>
                    <a:cubicBezTo>
                      <a:pt x="10997" y="5173"/>
                      <a:pt x="11161" y="5249"/>
                      <a:pt x="11335" y="5258"/>
                    </a:cubicBezTo>
                    <a:cubicBezTo>
                      <a:pt x="11374" y="5258"/>
                      <a:pt x="11403" y="5249"/>
                      <a:pt x="11441" y="5249"/>
                    </a:cubicBezTo>
                    <a:cubicBezTo>
                      <a:pt x="11519" y="5224"/>
                      <a:pt x="11596" y="5182"/>
                      <a:pt x="11664" y="5131"/>
                    </a:cubicBezTo>
                    <a:lnTo>
                      <a:pt x="11915" y="4945"/>
                    </a:lnTo>
                    <a:cubicBezTo>
                      <a:pt x="11924" y="4937"/>
                      <a:pt x="11944" y="4920"/>
                      <a:pt x="11954" y="4920"/>
                    </a:cubicBezTo>
                    <a:cubicBezTo>
                      <a:pt x="11973" y="4920"/>
                      <a:pt x="11992" y="4928"/>
                      <a:pt x="12011" y="4945"/>
                    </a:cubicBezTo>
                    <a:cubicBezTo>
                      <a:pt x="12214" y="5055"/>
                      <a:pt x="12398" y="5190"/>
                      <a:pt x="12572" y="5334"/>
                    </a:cubicBezTo>
                    <a:cubicBezTo>
                      <a:pt x="12591" y="5351"/>
                      <a:pt x="12630" y="5368"/>
                      <a:pt x="12659" y="5368"/>
                    </a:cubicBezTo>
                    <a:lnTo>
                      <a:pt x="12688" y="5368"/>
                    </a:lnTo>
                    <a:cubicBezTo>
                      <a:pt x="12726" y="5359"/>
                      <a:pt x="12765" y="5334"/>
                      <a:pt x="12775" y="5300"/>
                    </a:cubicBezTo>
                    <a:cubicBezTo>
                      <a:pt x="13103" y="4573"/>
                      <a:pt x="13200" y="3821"/>
                      <a:pt x="13248" y="3077"/>
                    </a:cubicBezTo>
                    <a:cubicBezTo>
                      <a:pt x="17015" y="3119"/>
                      <a:pt x="20290" y="3161"/>
                      <a:pt x="20928" y="3170"/>
                    </a:cubicBezTo>
                    <a:cubicBezTo>
                      <a:pt x="21237" y="6298"/>
                      <a:pt x="20551" y="19503"/>
                      <a:pt x="20503" y="20560"/>
                    </a:cubicBezTo>
                    <a:cubicBezTo>
                      <a:pt x="19131" y="21093"/>
                      <a:pt x="15161" y="21389"/>
                      <a:pt x="9558" y="21389"/>
                    </a:cubicBezTo>
                    <a:cubicBezTo>
                      <a:pt x="4931" y="21389"/>
                      <a:pt x="835" y="21169"/>
                      <a:pt x="487" y="20991"/>
                    </a:cubicBezTo>
                    <a:cubicBezTo>
                      <a:pt x="110" y="20425"/>
                      <a:pt x="265" y="10001"/>
                      <a:pt x="458" y="3043"/>
                    </a:cubicBezTo>
                    <a:cubicBezTo>
                      <a:pt x="1057" y="3017"/>
                      <a:pt x="2139" y="3009"/>
                      <a:pt x="3675" y="3009"/>
                    </a:cubicBezTo>
                    <a:close/>
                    <a:moveTo>
                      <a:pt x="10123" y="0"/>
                    </a:moveTo>
                    <a:cubicBezTo>
                      <a:pt x="10051" y="0"/>
                      <a:pt x="9978" y="19"/>
                      <a:pt x="9915" y="59"/>
                    </a:cubicBezTo>
                    <a:cubicBezTo>
                      <a:pt x="9732" y="160"/>
                      <a:pt x="9558" y="278"/>
                      <a:pt x="9403" y="414"/>
                    </a:cubicBezTo>
                    <a:lnTo>
                      <a:pt x="8891" y="202"/>
                    </a:lnTo>
                    <a:cubicBezTo>
                      <a:pt x="8872" y="194"/>
                      <a:pt x="8853" y="190"/>
                      <a:pt x="8833" y="190"/>
                    </a:cubicBezTo>
                    <a:cubicBezTo>
                      <a:pt x="8814" y="190"/>
                      <a:pt x="8795" y="194"/>
                      <a:pt x="8775" y="202"/>
                    </a:cubicBezTo>
                    <a:cubicBezTo>
                      <a:pt x="8746" y="219"/>
                      <a:pt x="8717" y="244"/>
                      <a:pt x="8717" y="278"/>
                    </a:cubicBezTo>
                    <a:cubicBezTo>
                      <a:pt x="8524" y="1115"/>
                      <a:pt x="8379" y="1952"/>
                      <a:pt x="8292" y="2806"/>
                    </a:cubicBezTo>
                    <a:cubicBezTo>
                      <a:pt x="6612" y="2789"/>
                      <a:pt x="5018" y="2781"/>
                      <a:pt x="3675" y="2781"/>
                    </a:cubicBezTo>
                    <a:cubicBezTo>
                      <a:pt x="2033" y="2781"/>
                      <a:pt x="902" y="2798"/>
                      <a:pt x="323" y="2815"/>
                    </a:cubicBezTo>
                    <a:cubicBezTo>
                      <a:pt x="255" y="2823"/>
                      <a:pt x="207" y="2865"/>
                      <a:pt x="197" y="2925"/>
                    </a:cubicBezTo>
                    <a:cubicBezTo>
                      <a:pt x="197" y="2967"/>
                      <a:pt x="81" y="7397"/>
                      <a:pt x="23" y="11827"/>
                    </a:cubicBezTo>
                    <a:cubicBezTo>
                      <a:pt x="-83" y="20839"/>
                      <a:pt x="197" y="21051"/>
                      <a:pt x="313" y="21143"/>
                    </a:cubicBezTo>
                    <a:cubicBezTo>
                      <a:pt x="680" y="21423"/>
                      <a:pt x="5385" y="21600"/>
                      <a:pt x="9558" y="21600"/>
                    </a:cubicBezTo>
                    <a:cubicBezTo>
                      <a:pt x="12263" y="21600"/>
                      <a:pt x="18783" y="21516"/>
                      <a:pt x="20677" y="20729"/>
                    </a:cubicBezTo>
                    <a:cubicBezTo>
                      <a:pt x="20715" y="20712"/>
                      <a:pt x="20744" y="20670"/>
                      <a:pt x="20744" y="20636"/>
                    </a:cubicBezTo>
                    <a:cubicBezTo>
                      <a:pt x="20754" y="20484"/>
                      <a:pt x="21517" y="6112"/>
                      <a:pt x="21169" y="3043"/>
                    </a:cubicBezTo>
                    <a:cubicBezTo>
                      <a:pt x="21160" y="2992"/>
                      <a:pt x="21111" y="2950"/>
                      <a:pt x="21044" y="2941"/>
                    </a:cubicBezTo>
                    <a:cubicBezTo>
                      <a:pt x="20986" y="2941"/>
                      <a:pt x="17431" y="2899"/>
                      <a:pt x="13258" y="2849"/>
                    </a:cubicBezTo>
                    <a:cubicBezTo>
                      <a:pt x="13267" y="2722"/>
                      <a:pt x="13267" y="2595"/>
                      <a:pt x="13277" y="2459"/>
                    </a:cubicBezTo>
                    <a:cubicBezTo>
                      <a:pt x="13306" y="1792"/>
                      <a:pt x="13335" y="1098"/>
                      <a:pt x="13499" y="439"/>
                    </a:cubicBezTo>
                    <a:cubicBezTo>
                      <a:pt x="13522" y="365"/>
                      <a:pt x="13460" y="308"/>
                      <a:pt x="13390" y="308"/>
                    </a:cubicBezTo>
                    <a:cubicBezTo>
                      <a:pt x="13372" y="308"/>
                      <a:pt x="13353" y="312"/>
                      <a:pt x="13335" y="320"/>
                    </a:cubicBezTo>
                    <a:lnTo>
                      <a:pt x="12407" y="633"/>
                    </a:lnTo>
                    <a:cubicBezTo>
                      <a:pt x="12321" y="506"/>
                      <a:pt x="12195" y="397"/>
                      <a:pt x="12060" y="312"/>
                    </a:cubicBezTo>
                    <a:cubicBezTo>
                      <a:pt x="11963" y="244"/>
                      <a:pt x="11857" y="211"/>
                      <a:pt x="11751" y="211"/>
                    </a:cubicBezTo>
                    <a:cubicBezTo>
                      <a:pt x="11664" y="211"/>
                      <a:pt x="11577" y="228"/>
                      <a:pt x="11509" y="261"/>
                    </a:cubicBezTo>
                    <a:cubicBezTo>
                      <a:pt x="11306" y="338"/>
                      <a:pt x="11123" y="414"/>
                      <a:pt x="10939" y="498"/>
                    </a:cubicBezTo>
                    <a:cubicBezTo>
                      <a:pt x="10756" y="346"/>
                      <a:pt x="10562" y="202"/>
                      <a:pt x="10350" y="75"/>
                    </a:cubicBezTo>
                    <a:cubicBezTo>
                      <a:pt x="10288" y="26"/>
                      <a:pt x="10206" y="0"/>
                      <a:pt x="1012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72" name="Rectangle"/>
              <p:cNvSpPr txBox="1"/>
              <p:nvPr/>
            </p:nvSpPr>
            <p:spPr>
              <a:xfrm>
                <a:off x="0" y="2379979"/>
                <a:ext cx="4601527" cy="83149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lvl1pPr>
                  <a:defRPr sz="1900"/>
                </a:lvl1pPr>
              </a:lstStyle>
              <a:p>
                <a:r>
                  <a:t>   </a:t>
                </a:r>
              </a:p>
            </p:txBody>
          </p:sp>
        </p:grpSp>
        <p:sp>
          <p:nvSpPr>
            <p:cNvPr id="174" name="Google Shape;271;p21"/>
            <p:cNvSpPr/>
            <p:nvPr/>
          </p:nvSpPr>
          <p:spPr>
            <a:xfrm>
              <a:off x="3863382" y="235591"/>
              <a:ext cx="389514" cy="230952"/>
            </a:xfrm>
            <a:custGeom>
              <a:avLst/>
              <a:gdLst/>
              <a:ahLst/>
              <a:cxnLst>
                <a:cxn ang="0">
                  <a:pos x="wd2" y="hd2"/>
                </a:cxn>
                <a:cxn ang="5400000">
                  <a:pos x="wd2" y="hd2"/>
                </a:cxn>
                <a:cxn ang="10800000">
                  <a:pos x="wd2" y="hd2"/>
                </a:cxn>
                <a:cxn ang="16200000">
                  <a:pos x="wd2" y="hd2"/>
                </a:cxn>
              </a:cxnLst>
              <a:rect l="0" t="0" r="r" b="b"/>
              <a:pathLst>
                <a:path w="21183" h="21600" extrusionOk="0">
                  <a:moveTo>
                    <a:pt x="19672" y="0"/>
                  </a:moveTo>
                  <a:cubicBezTo>
                    <a:pt x="19308" y="0"/>
                    <a:pt x="18943" y="183"/>
                    <a:pt x="18665" y="553"/>
                  </a:cubicBezTo>
                  <a:cubicBezTo>
                    <a:pt x="13070" y="6815"/>
                    <a:pt x="6578" y="14060"/>
                    <a:pt x="757" y="18603"/>
                  </a:cubicBezTo>
                  <a:cubicBezTo>
                    <a:pt x="-24" y="19095"/>
                    <a:pt x="-250" y="20200"/>
                    <a:pt x="312" y="20935"/>
                  </a:cubicBezTo>
                  <a:cubicBezTo>
                    <a:pt x="581" y="21380"/>
                    <a:pt x="1011" y="21600"/>
                    <a:pt x="1456" y="21600"/>
                  </a:cubicBezTo>
                  <a:cubicBezTo>
                    <a:pt x="1752" y="21600"/>
                    <a:pt x="2058" y="21502"/>
                    <a:pt x="2327" y="21305"/>
                  </a:cubicBezTo>
                  <a:cubicBezTo>
                    <a:pt x="8481" y="16514"/>
                    <a:pt x="15084" y="9269"/>
                    <a:pt x="20680" y="2763"/>
                  </a:cubicBezTo>
                  <a:cubicBezTo>
                    <a:pt x="21350" y="2149"/>
                    <a:pt x="21350" y="1166"/>
                    <a:pt x="20680" y="553"/>
                  </a:cubicBezTo>
                  <a:cubicBezTo>
                    <a:pt x="20398" y="183"/>
                    <a:pt x="20037" y="0"/>
                    <a:pt x="1967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75" name="Google Shape;272;p21"/>
            <p:cNvSpPr/>
            <p:nvPr/>
          </p:nvSpPr>
          <p:spPr>
            <a:xfrm>
              <a:off x="4117919" y="329405"/>
              <a:ext cx="149086" cy="86784"/>
            </a:xfrm>
            <a:custGeom>
              <a:avLst/>
              <a:gdLst/>
              <a:ahLst/>
              <a:cxnLst>
                <a:cxn ang="0">
                  <a:pos x="wd2" y="hd2"/>
                </a:cxn>
                <a:cxn ang="5400000">
                  <a:pos x="wd2" y="hd2"/>
                </a:cxn>
                <a:cxn ang="10800000">
                  <a:pos x="wd2" y="hd2"/>
                </a:cxn>
                <a:cxn ang="16200000">
                  <a:pos x="wd2" y="hd2"/>
                </a:cxn>
              </a:cxnLst>
              <a:rect l="0" t="0" r="r" b="b"/>
              <a:pathLst>
                <a:path w="19880" h="21600" extrusionOk="0">
                  <a:moveTo>
                    <a:pt x="16312" y="0"/>
                  </a:moveTo>
                  <a:cubicBezTo>
                    <a:pt x="15645" y="0"/>
                    <a:pt x="14956" y="217"/>
                    <a:pt x="14297" y="668"/>
                  </a:cubicBezTo>
                  <a:cubicBezTo>
                    <a:pt x="9084" y="4259"/>
                    <a:pt x="4690" y="8842"/>
                    <a:pt x="1122" y="14391"/>
                  </a:cubicBezTo>
                  <a:cubicBezTo>
                    <a:pt x="-1265" y="17233"/>
                    <a:pt x="447" y="21600"/>
                    <a:pt x="3538" y="21600"/>
                  </a:cubicBezTo>
                  <a:cubicBezTo>
                    <a:pt x="3644" y="21600"/>
                    <a:pt x="3758" y="21591"/>
                    <a:pt x="3864" y="21582"/>
                  </a:cubicBezTo>
                  <a:cubicBezTo>
                    <a:pt x="4963" y="21257"/>
                    <a:pt x="5789" y="20932"/>
                    <a:pt x="6614" y="19949"/>
                  </a:cubicBezTo>
                  <a:cubicBezTo>
                    <a:pt x="9630" y="15050"/>
                    <a:pt x="13471" y="11125"/>
                    <a:pt x="17865" y="8183"/>
                  </a:cubicBezTo>
                  <a:cubicBezTo>
                    <a:pt x="19782" y="7200"/>
                    <a:pt x="20335" y="4259"/>
                    <a:pt x="19509" y="2301"/>
                  </a:cubicBezTo>
                  <a:cubicBezTo>
                    <a:pt x="18789" y="803"/>
                    <a:pt x="17592" y="0"/>
                    <a:pt x="1631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178" name="Google Shape;273;p21"/>
            <p:cNvGrpSpPr/>
            <p:nvPr/>
          </p:nvGrpSpPr>
          <p:grpSpPr>
            <a:xfrm>
              <a:off x="3574772" y="32149"/>
              <a:ext cx="1020788" cy="753507"/>
              <a:chOff x="0" y="0"/>
              <a:chExt cx="1020787" cy="753506"/>
            </a:xfrm>
          </p:grpSpPr>
          <p:sp>
            <p:nvSpPr>
              <p:cNvPr id="176" name="Shape"/>
              <p:cNvSpPr/>
              <p:nvPr/>
            </p:nvSpPr>
            <p:spPr>
              <a:xfrm>
                <a:off x="56" y="584"/>
                <a:ext cx="1020732" cy="752340"/>
              </a:xfrm>
              <a:custGeom>
                <a:avLst/>
                <a:gdLst/>
                <a:ahLst/>
                <a:cxnLst>
                  <a:cxn ang="0">
                    <a:pos x="wd2" y="hd2"/>
                  </a:cxn>
                  <a:cxn ang="5400000">
                    <a:pos x="wd2" y="hd2"/>
                  </a:cxn>
                  <a:cxn ang="10800000">
                    <a:pos x="wd2" y="hd2"/>
                  </a:cxn>
                  <a:cxn ang="16200000">
                    <a:pos x="wd2" y="hd2"/>
                  </a:cxn>
                </a:cxnLst>
                <a:rect l="0" t="0" r="r" b="b"/>
                <a:pathLst>
                  <a:path w="21600" h="21600" extrusionOk="0">
                    <a:moveTo>
                      <a:pt x="9827" y="6328"/>
                    </a:moveTo>
                    <a:cubicBezTo>
                      <a:pt x="9999" y="6328"/>
                      <a:pt x="10176" y="6405"/>
                      <a:pt x="10277" y="6559"/>
                    </a:cubicBezTo>
                    <a:cubicBezTo>
                      <a:pt x="10451" y="6747"/>
                      <a:pt x="10408" y="7087"/>
                      <a:pt x="10146" y="7237"/>
                    </a:cubicBezTo>
                    <a:cubicBezTo>
                      <a:pt x="9581" y="7577"/>
                      <a:pt x="9058" y="7954"/>
                      <a:pt x="8492" y="8330"/>
                    </a:cubicBezTo>
                    <a:cubicBezTo>
                      <a:pt x="8100" y="8632"/>
                      <a:pt x="7708" y="8934"/>
                      <a:pt x="7316" y="9160"/>
                    </a:cubicBezTo>
                    <a:cubicBezTo>
                      <a:pt x="7185" y="9236"/>
                      <a:pt x="7098" y="9273"/>
                      <a:pt x="6967" y="9273"/>
                    </a:cubicBezTo>
                    <a:cubicBezTo>
                      <a:pt x="6793" y="9273"/>
                      <a:pt x="6620" y="9198"/>
                      <a:pt x="6489" y="9085"/>
                    </a:cubicBezTo>
                    <a:cubicBezTo>
                      <a:pt x="6314" y="8859"/>
                      <a:pt x="6358" y="8557"/>
                      <a:pt x="6620" y="8406"/>
                    </a:cubicBezTo>
                    <a:cubicBezTo>
                      <a:pt x="7012" y="8142"/>
                      <a:pt x="7404" y="7879"/>
                      <a:pt x="7796" y="7577"/>
                    </a:cubicBezTo>
                    <a:cubicBezTo>
                      <a:pt x="8361" y="7200"/>
                      <a:pt x="8884" y="6785"/>
                      <a:pt x="9493" y="6445"/>
                    </a:cubicBezTo>
                    <a:cubicBezTo>
                      <a:pt x="9585" y="6367"/>
                      <a:pt x="9705" y="6328"/>
                      <a:pt x="9827" y="6328"/>
                    </a:cubicBezTo>
                    <a:close/>
                    <a:moveTo>
                      <a:pt x="14034" y="8526"/>
                    </a:moveTo>
                    <a:cubicBezTo>
                      <a:pt x="14242" y="8526"/>
                      <a:pt x="14455" y="8628"/>
                      <a:pt x="14545" y="8783"/>
                    </a:cubicBezTo>
                    <a:cubicBezTo>
                      <a:pt x="14719" y="9009"/>
                      <a:pt x="14588" y="9348"/>
                      <a:pt x="14327" y="9462"/>
                    </a:cubicBezTo>
                    <a:cubicBezTo>
                      <a:pt x="13630" y="9801"/>
                      <a:pt x="13021" y="10254"/>
                      <a:pt x="12498" y="10819"/>
                    </a:cubicBezTo>
                    <a:cubicBezTo>
                      <a:pt x="12411" y="10932"/>
                      <a:pt x="12237" y="10970"/>
                      <a:pt x="12062" y="11007"/>
                    </a:cubicBezTo>
                    <a:cubicBezTo>
                      <a:pt x="12044" y="11008"/>
                      <a:pt x="12028" y="11009"/>
                      <a:pt x="12011" y="11009"/>
                    </a:cubicBezTo>
                    <a:cubicBezTo>
                      <a:pt x="11523" y="11009"/>
                      <a:pt x="11291" y="10505"/>
                      <a:pt x="11627" y="10178"/>
                    </a:cubicBezTo>
                    <a:cubicBezTo>
                      <a:pt x="12237" y="9538"/>
                      <a:pt x="12934" y="9009"/>
                      <a:pt x="13761" y="8595"/>
                    </a:cubicBezTo>
                    <a:cubicBezTo>
                      <a:pt x="13843" y="8548"/>
                      <a:pt x="13938" y="8526"/>
                      <a:pt x="14034" y="8526"/>
                    </a:cubicBezTo>
                    <a:close/>
                    <a:moveTo>
                      <a:pt x="13761" y="5852"/>
                    </a:moveTo>
                    <a:cubicBezTo>
                      <a:pt x="13903" y="5852"/>
                      <a:pt x="14044" y="5899"/>
                      <a:pt x="14153" y="5994"/>
                    </a:cubicBezTo>
                    <a:cubicBezTo>
                      <a:pt x="14371" y="6182"/>
                      <a:pt x="14371" y="6521"/>
                      <a:pt x="14153" y="6710"/>
                    </a:cubicBezTo>
                    <a:cubicBezTo>
                      <a:pt x="11933" y="8670"/>
                      <a:pt x="9363" y="10894"/>
                      <a:pt x="7012" y="12364"/>
                    </a:cubicBezTo>
                    <a:cubicBezTo>
                      <a:pt x="6909" y="12438"/>
                      <a:pt x="6794" y="12471"/>
                      <a:pt x="6681" y="12471"/>
                    </a:cubicBezTo>
                    <a:cubicBezTo>
                      <a:pt x="6504" y="12471"/>
                      <a:pt x="6334" y="12389"/>
                      <a:pt x="6228" y="12251"/>
                    </a:cubicBezTo>
                    <a:cubicBezTo>
                      <a:pt x="6009" y="12062"/>
                      <a:pt x="6097" y="11723"/>
                      <a:pt x="6358" y="11572"/>
                    </a:cubicBezTo>
                    <a:cubicBezTo>
                      <a:pt x="8666" y="10140"/>
                      <a:pt x="11192" y="7954"/>
                      <a:pt x="13369" y="5994"/>
                    </a:cubicBezTo>
                    <a:cubicBezTo>
                      <a:pt x="13477" y="5899"/>
                      <a:pt x="13619" y="5852"/>
                      <a:pt x="13761" y="5852"/>
                    </a:cubicBezTo>
                    <a:close/>
                    <a:moveTo>
                      <a:pt x="7708" y="0"/>
                    </a:moveTo>
                    <a:cubicBezTo>
                      <a:pt x="7577" y="37"/>
                      <a:pt x="7447" y="75"/>
                      <a:pt x="7359" y="150"/>
                    </a:cubicBezTo>
                    <a:cubicBezTo>
                      <a:pt x="6489" y="603"/>
                      <a:pt x="5705" y="1168"/>
                      <a:pt x="5007" y="1809"/>
                    </a:cubicBezTo>
                    <a:cubicBezTo>
                      <a:pt x="4892" y="1910"/>
                      <a:pt x="4737" y="1960"/>
                      <a:pt x="4582" y="1960"/>
                    </a:cubicBezTo>
                    <a:cubicBezTo>
                      <a:pt x="4505" y="1960"/>
                      <a:pt x="4427" y="1947"/>
                      <a:pt x="4355" y="1922"/>
                    </a:cubicBezTo>
                    <a:lnTo>
                      <a:pt x="2308" y="1093"/>
                    </a:lnTo>
                    <a:cubicBezTo>
                      <a:pt x="915" y="7275"/>
                      <a:pt x="174" y="13571"/>
                      <a:pt x="0" y="19866"/>
                    </a:cubicBezTo>
                    <a:lnTo>
                      <a:pt x="1045" y="19188"/>
                    </a:lnTo>
                    <a:cubicBezTo>
                      <a:pt x="1136" y="19125"/>
                      <a:pt x="1249" y="19095"/>
                      <a:pt x="1363" y="19095"/>
                    </a:cubicBezTo>
                    <a:cubicBezTo>
                      <a:pt x="1523" y="19095"/>
                      <a:pt x="1684" y="19153"/>
                      <a:pt x="1785" y="19263"/>
                    </a:cubicBezTo>
                    <a:cubicBezTo>
                      <a:pt x="2569" y="19980"/>
                      <a:pt x="3484" y="20658"/>
                      <a:pt x="4398" y="21223"/>
                    </a:cubicBezTo>
                    <a:lnTo>
                      <a:pt x="7621" y="20054"/>
                    </a:lnTo>
                    <a:cubicBezTo>
                      <a:pt x="8231" y="19791"/>
                      <a:pt x="8927" y="19603"/>
                      <a:pt x="9667" y="19564"/>
                    </a:cubicBezTo>
                    <a:cubicBezTo>
                      <a:pt x="9885" y="19564"/>
                      <a:pt x="10146" y="19603"/>
                      <a:pt x="10365" y="19678"/>
                    </a:cubicBezTo>
                    <a:cubicBezTo>
                      <a:pt x="11018" y="19866"/>
                      <a:pt x="11584" y="20243"/>
                      <a:pt x="11933" y="20771"/>
                    </a:cubicBezTo>
                    <a:lnTo>
                      <a:pt x="12062" y="20960"/>
                    </a:lnTo>
                    <a:cubicBezTo>
                      <a:pt x="12263" y="21308"/>
                      <a:pt x="12667" y="21493"/>
                      <a:pt x="13073" y="21493"/>
                    </a:cubicBezTo>
                    <a:cubicBezTo>
                      <a:pt x="13372" y="21493"/>
                      <a:pt x="13671" y="21393"/>
                      <a:pt x="13892" y="21186"/>
                    </a:cubicBezTo>
                    <a:lnTo>
                      <a:pt x="15024" y="20319"/>
                    </a:lnTo>
                    <a:cubicBezTo>
                      <a:pt x="15241" y="20130"/>
                      <a:pt x="15547" y="20017"/>
                      <a:pt x="15895" y="19980"/>
                    </a:cubicBezTo>
                    <a:lnTo>
                      <a:pt x="15939" y="19980"/>
                    </a:lnTo>
                    <a:cubicBezTo>
                      <a:pt x="16287" y="19980"/>
                      <a:pt x="16591" y="20092"/>
                      <a:pt x="16853" y="20243"/>
                    </a:cubicBezTo>
                    <a:cubicBezTo>
                      <a:pt x="17550" y="20658"/>
                      <a:pt x="18247" y="21110"/>
                      <a:pt x="18900" y="21600"/>
                    </a:cubicBezTo>
                    <a:cubicBezTo>
                      <a:pt x="20424" y="17830"/>
                      <a:pt x="20599" y="13835"/>
                      <a:pt x="20772" y="9989"/>
                    </a:cubicBezTo>
                    <a:cubicBezTo>
                      <a:pt x="20816" y="7200"/>
                      <a:pt x="21077" y="4410"/>
                      <a:pt x="21600" y="1658"/>
                    </a:cubicBezTo>
                    <a:lnTo>
                      <a:pt x="17941" y="2940"/>
                    </a:lnTo>
                    <a:cubicBezTo>
                      <a:pt x="17873" y="2969"/>
                      <a:pt x="17800" y="2984"/>
                      <a:pt x="17724" y="2984"/>
                    </a:cubicBezTo>
                    <a:cubicBezTo>
                      <a:pt x="17513" y="2984"/>
                      <a:pt x="17298" y="2871"/>
                      <a:pt x="17201" y="2676"/>
                    </a:cubicBezTo>
                    <a:cubicBezTo>
                      <a:pt x="16897" y="2073"/>
                      <a:pt x="16374" y="1583"/>
                      <a:pt x="15721" y="1206"/>
                    </a:cubicBezTo>
                    <a:cubicBezTo>
                      <a:pt x="15547" y="1055"/>
                      <a:pt x="15286" y="979"/>
                      <a:pt x="14980" y="942"/>
                    </a:cubicBezTo>
                    <a:cubicBezTo>
                      <a:pt x="14763" y="979"/>
                      <a:pt x="14545" y="1018"/>
                      <a:pt x="14371" y="1093"/>
                    </a:cubicBezTo>
                    <a:cubicBezTo>
                      <a:pt x="13369" y="1470"/>
                      <a:pt x="12454" y="1846"/>
                      <a:pt x="11541" y="2299"/>
                    </a:cubicBezTo>
                    <a:cubicBezTo>
                      <a:pt x="11459" y="2342"/>
                      <a:pt x="11365" y="2363"/>
                      <a:pt x="11270" y="2363"/>
                    </a:cubicBezTo>
                    <a:cubicBezTo>
                      <a:pt x="11113" y="2363"/>
                      <a:pt x="10953" y="2304"/>
                      <a:pt x="10843" y="2186"/>
                    </a:cubicBezTo>
                    <a:cubicBezTo>
                      <a:pt x="10016" y="1470"/>
                      <a:pt x="9058" y="791"/>
                      <a:pt x="8056" y="150"/>
                    </a:cubicBezTo>
                    <a:cubicBezTo>
                      <a:pt x="7969" y="75"/>
                      <a:pt x="7839" y="37"/>
                      <a:pt x="7708" y="0"/>
                    </a:cubicBez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177" name="Rectangle"/>
              <p:cNvSpPr txBox="1"/>
              <p:nvPr/>
            </p:nvSpPr>
            <p:spPr>
              <a:xfrm>
                <a:off x="0" y="0"/>
                <a:ext cx="1020786" cy="7535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p>
                <a:r>
                  <a:t> </a:t>
                </a:r>
              </a:p>
            </p:txBody>
          </p:sp>
        </p:grpSp>
      </p:grpSp>
      <p:sp>
        <p:nvSpPr>
          <p:cNvPr id="180"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Google Shape;258;p21"/>
          <p:cNvSpPr txBox="1">
            <a:spLocks noGrp="1"/>
          </p:cNvSpPr>
          <p:nvPr>
            <p:ph type="title"/>
          </p:nvPr>
        </p:nvSpPr>
        <p:spPr>
          <a:prstGeom prst="rect">
            <a:avLst/>
          </a:prstGeom>
        </p:spPr>
        <p:txBody>
          <a:bodyPr/>
          <a:lstStyle>
            <a:lvl1pPr defTabSz="594359">
              <a:defRPr sz="1950"/>
            </a:lvl1pPr>
          </a:lstStyle>
          <a:p>
            <a:r>
              <a:t>2. Strong code of ethics</a:t>
            </a:r>
          </a:p>
        </p:txBody>
      </p:sp>
      <p:sp>
        <p:nvSpPr>
          <p:cNvPr id="183" name="Shape"/>
          <p:cNvSpPr/>
          <p:nvPr/>
        </p:nvSpPr>
        <p:spPr>
          <a:xfrm>
            <a:off x="2256825" y="1189405"/>
            <a:ext cx="4846234" cy="3370225"/>
          </a:xfrm>
          <a:custGeom>
            <a:avLst/>
            <a:gdLst/>
            <a:ahLst/>
            <a:cxnLst>
              <a:cxn ang="0">
                <a:pos x="wd2" y="hd2"/>
              </a:cxn>
              <a:cxn ang="5400000">
                <a:pos x="wd2" y="hd2"/>
              </a:cxn>
              <a:cxn ang="10800000">
                <a:pos x="wd2" y="hd2"/>
              </a:cxn>
              <a:cxn ang="16200000">
                <a:pos x="wd2" y="hd2"/>
              </a:cxn>
            </a:cxnLst>
            <a:rect l="0" t="0" r="r" b="b"/>
            <a:pathLst>
              <a:path w="21260" h="21600" extrusionOk="0">
                <a:moveTo>
                  <a:pt x="10128" y="219"/>
                </a:moveTo>
                <a:cubicBezTo>
                  <a:pt x="10157" y="228"/>
                  <a:pt x="10186" y="236"/>
                  <a:pt x="10205" y="253"/>
                </a:cubicBezTo>
                <a:cubicBezTo>
                  <a:pt x="10427" y="388"/>
                  <a:pt x="10640" y="540"/>
                  <a:pt x="10823" y="710"/>
                </a:cubicBezTo>
                <a:cubicBezTo>
                  <a:pt x="10847" y="730"/>
                  <a:pt x="10881" y="741"/>
                  <a:pt x="10915" y="741"/>
                </a:cubicBezTo>
                <a:cubicBezTo>
                  <a:pt x="10937" y="741"/>
                  <a:pt x="10959" y="736"/>
                  <a:pt x="10978" y="726"/>
                </a:cubicBezTo>
                <a:cubicBezTo>
                  <a:pt x="11181" y="633"/>
                  <a:pt x="11393" y="540"/>
                  <a:pt x="11606" y="464"/>
                </a:cubicBezTo>
                <a:cubicBezTo>
                  <a:pt x="11654" y="439"/>
                  <a:pt x="11702" y="430"/>
                  <a:pt x="11751" y="430"/>
                </a:cubicBezTo>
                <a:cubicBezTo>
                  <a:pt x="11809" y="430"/>
                  <a:pt x="11867" y="456"/>
                  <a:pt x="11915" y="490"/>
                </a:cubicBezTo>
                <a:cubicBezTo>
                  <a:pt x="12050" y="566"/>
                  <a:pt x="12166" y="684"/>
                  <a:pt x="12243" y="819"/>
                </a:cubicBezTo>
                <a:cubicBezTo>
                  <a:pt x="12265" y="857"/>
                  <a:pt x="12306" y="880"/>
                  <a:pt x="12354" y="880"/>
                </a:cubicBezTo>
                <a:cubicBezTo>
                  <a:pt x="12371" y="880"/>
                  <a:pt x="12389" y="877"/>
                  <a:pt x="12407" y="870"/>
                </a:cubicBezTo>
                <a:lnTo>
                  <a:pt x="13219" y="591"/>
                </a:lnTo>
                <a:cubicBezTo>
                  <a:pt x="13103" y="1208"/>
                  <a:pt x="13036" y="1825"/>
                  <a:pt x="13026" y="2451"/>
                </a:cubicBezTo>
                <a:cubicBezTo>
                  <a:pt x="12987" y="3322"/>
                  <a:pt x="12949" y="4218"/>
                  <a:pt x="12610" y="5064"/>
                </a:cubicBezTo>
                <a:cubicBezTo>
                  <a:pt x="12466" y="4945"/>
                  <a:pt x="12321" y="4844"/>
                  <a:pt x="12156" y="4759"/>
                </a:cubicBezTo>
                <a:cubicBezTo>
                  <a:pt x="12098" y="4717"/>
                  <a:pt x="12031" y="4700"/>
                  <a:pt x="11963" y="4691"/>
                </a:cubicBezTo>
                <a:lnTo>
                  <a:pt x="11944" y="4691"/>
                </a:lnTo>
                <a:cubicBezTo>
                  <a:pt x="11876" y="4700"/>
                  <a:pt x="11809" y="4725"/>
                  <a:pt x="11751" y="4776"/>
                </a:cubicBezTo>
                <a:lnTo>
                  <a:pt x="11500" y="4970"/>
                </a:lnTo>
                <a:cubicBezTo>
                  <a:pt x="11451" y="5017"/>
                  <a:pt x="11384" y="5039"/>
                  <a:pt x="11318" y="5039"/>
                </a:cubicBezTo>
                <a:cubicBezTo>
                  <a:pt x="11228" y="5039"/>
                  <a:pt x="11138" y="4998"/>
                  <a:pt x="11094" y="4920"/>
                </a:cubicBezTo>
                <a:lnTo>
                  <a:pt x="11065" y="4878"/>
                </a:lnTo>
                <a:cubicBezTo>
                  <a:pt x="10988" y="4759"/>
                  <a:pt x="10862" y="4674"/>
                  <a:pt x="10717" y="4632"/>
                </a:cubicBezTo>
                <a:cubicBezTo>
                  <a:pt x="10669" y="4615"/>
                  <a:pt x="10611" y="4607"/>
                  <a:pt x="10562" y="4607"/>
                </a:cubicBezTo>
                <a:cubicBezTo>
                  <a:pt x="10398" y="4615"/>
                  <a:pt x="10244" y="4658"/>
                  <a:pt x="10109" y="4717"/>
                </a:cubicBezTo>
                <a:lnTo>
                  <a:pt x="9394" y="4979"/>
                </a:lnTo>
                <a:cubicBezTo>
                  <a:pt x="9191" y="4852"/>
                  <a:pt x="8988" y="4700"/>
                  <a:pt x="8814" y="4539"/>
                </a:cubicBezTo>
                <a:cubicBezTo>
                  <a:pt x="8792" y="4515"/>
                  <a:pt x="8756" y="4501"/>
                  <a:pt x="8720" y="4501"/>
                </a:cubicBezTo>
                <a:cubicBezTo>
                  <a:pt x="8695" y="4501"/>
                  <a:pt x="8670" y="4508"/>
                  <a:pt x="8650" y="4522"/>
                </a:cubicBezTo>
                <a:lnTo>
                  <a:pt x="8418" y="4674"/>
                </a:lnTo>
                <a:cubicBezTo>
                  <a:pt x="8457" y="3263"/>
                  <a:pt x="8621" y="1859"/>
                  <a:pt x="8930" y="473"/>
                </a:cubicBezTo>
                <a:lnTo>
                  <a:pt x="9384" y="642"/>
                </a:lnTo>
                <a:cubicBezTo>
                  <a:pt x="9400" y="650"/>
                  <a:pt x="9417" y="654"/>
                  <a:pt x="9434" y="654"/>
                </a:cubicBezTo>
                <a:cubicBezTo>
                  <a:pt x="9469" y="654"/>
                  <a:pt x="9503" y="639"/>
                  <a:pt x="9529" y="616"/>
                </a:cubicBezTo>
                <a:cubicBezTo>
                  <a:pt x="9683" y="473"/>
                  <a:pt x="9857" y="346"/>
                  <a:pt x="10050" y="244"/>
                </a:cubicBezTo>
                <a:cubicBezTo>
                  <a:pt x="10070" y="236"/>
                  <a:pt x="10099" y="219"/>
                  <a:pt x="10128" y="219"/>
                </a:cubicBezTo>
                <a:close/>
                <a:moveTo>
                  <a:pt x="3675" y="3009"/>
                </a:moveTo>
                <a:cubicBezTo>
                  <a:pt x="5008" y="3009"/>
                  <a:pt x="6602" y="3017"/>
                  <a:pt x="8263" y="3026"/>
                </a:cubicBezTo>
                <a:cubicBezTo>
                  <a:pt x="8205" y="3652"/>
                  <a:pt x="8176" y="4269"/>
                  <a:pt x="8167" y="4894"/>
                </a:cubicBezTo>
                <a:cubicBezTo>
                  <a:pt x="8167" y="4928"/>
                  <a:pt x="8186" y="4970"/>
                  <a:pt x="8234" y="4987"/>
                </a:cubicBezTo>
                <a:cubicBezTo>
                  <a:pt x="8252" y="4995"/>
                  <a:pt x="8273" y="4999"/>
                  <a:pt x="8294" y="4999"/>
                </a:cubicBezTo>
                <a:cubicBezTo>
                  <a:pt x="8319" y="4999"/>
                  <a:pt x="8344" y="4993"/>
                  <a:pt x="8360" y="4979"/>
                </a:cubicBezTo>
                <a:lnTo>
                  <a:pt x="8708" y="4759"/>
                </a:lnTo>
                <a:cubicBezTo>
                  <a:pt x="8891" y="4920"/>
                  <a:pt x="9094" y="5064"/>
                  <a:pt x="9316" y="5190"/>
                </a:cubicBezTo>
                <a:cubicBezTo>
                  <a:pt x="9335" y="5206"/>
                  <a:pt x="9361" y="5212"/>
                  <a:pt x="9387" y="5212"/>
                </a:cubicBezTo>
                <a:cubicBezTo>
                  <a:pt x="9403" y="5212"/>
                  <a:pt x="9418" y="5210"/>
                  <a:pt x="9432" y="5207"/>
                </a:cubicBezTo>
                <a:lnTo>
                  <a:pt x="10205" y="4911"/>
                </a:lnTo>
                <a:cubicBezTo>
                  <a:pt x="10313" y="4864"/>
                  <a:pt x="10433" y="4839"/>
                  <a:pt x="10555" y="4839"/>
                </a:cubicBezTo>
                <a:cubicBezTo>
                  <a:pt x="10586" y="4839"/>
                  <a:pt x="10618" y="4840"/>
                  <a:pt x="10649" y="4844"/>
                </a:cubicBezTo>
                <a:cubicBezTo>
                  <a:pt x="10736" y="4860"/>
                  <a:pt x="10785" y="4920"/>
                  <a:pt x="10852" y="5004"/>
                </a:cubicBezTo>
                <a:lnTo>
                  <a:pt x="10901" y="5055"/>
                </a:lnTo>
                <a:cubicBezTo>
                  <a:pt x="10997" y="5173"/>
                  <a:pt x="11161" y="5249"/>
                  <a:pt x="11335" y="5258"/>
                </a:cubicBezTo>
                <a:cubicBezTo>
                  <a:pt x="11374" y="5258"/>
                  <a:pt x="11403" y="5249"/>
                  <a:pt x="11441" y="5249"/>
                </a:cubicBezTo>
                <a:cubicBezTo>
                  <a:pt x="11519" y="5224"/>
                  <a:pt x="11596" y="5182"/>
                  <a:pt x="11664" y="5131"/>
                </a:cubicBezTo>
                <a:lnTo>
                  <a:pt x="11915" y="4945"/>
                </a:lnTo>
                <a:cubicBezTo>
                  <a:pt x="11924" y="4937"/>
                  <a:pt x="11944" y="4920"/>
                  <a:pt x="11954" y="4920"/>
                </a:cubicBezTo>
                <a:cubicBezTo>
                  <a:pt x="11973" y="4920"/>
                  <a:pt x="11992" y="4928"/>
                  <a:pt x="12011" y="4945"/>
                </a:cubicBezTo>
                <a:cubicBezTo>
                  <a:pt x="12214" y="5055"/>
                  <a:pt x="12398" y="5190"/>
                  <a:pt x="12572" y="5334"/>
                </a:cubicBezTo>
                <a:cubicBezTo>
                  <a:pt x="12591" y="5351"/>
                  <a:pt x="12630" y="5368"/>
                  <a:pt x="12659" y="5368"/>
                </a:cubicBezTo>
                <a:lnTo>
                  <a:pt x="12688" y="5368"/>
                </a:lnTo>
                <a:cubicBezTo>
                  <a:pt x="12726" y="5359"/>
                  <a:pt x="12765" y="5334"/>
                  <a:pt x="12775" y="5300"/>
                </a:cubicBezTo>
                <a:cubicBezTo>
                  <a:pt x="13103" y="4573"/>
                  <a:pt x="13200" y="3821"/>
                  <a:pt x="13248" y="3077"/>
                </a:cubicBezTo>
                <a:cubicBezTo>
                  <a:pt x="17015" y="3119"/>
                  <a:pt x="20290" y="3161"/>
                  <a:pt x="20928" y="3170"/>
                </a:cubicBezTo>
                <a:cubicBezTo>
                  <a:pt x="21237" y="6298"/>
                  <a:pt x="20551" y="19503"/>
                  <a:pt x="20503" y="20560"/>
                </a:cubicBezTo>
                <a:cubicBezTo>
                  <a:pt x="19131" y="21093"/>
                  <a:pt x="15161" y="21389"/>
                  <a:pt x="9558" y="21389"/>
                </a:cubicBezTo>
                <a:cubicBezTo>
                  <a:pt x="4931" y="21389"/>
                  <a:pt x="835" y="21169"/>
                  <a:pt x="487" y="20991"/>
                </a:cubicBezTo>
                <a:cubicBezTo>
                  <a:pt x="110" y="20425"/>
                  <a:pt x="265" y="10001"/>
                  <a:pt x="458" y="3043"/>
                </a:cubicBezTo>
                <a:cubicBezTo>
                  <a:pt x="1057" y="3017"/>
                  <a:pt x="2139" y="3009"/>
                  <a:pt x="3675" y="3009"/>
                </a:cubicBezTo>
                <a:close/>
                <a:moveTo>
                  <a:pt x="10123" y="0"/>
                </a:moveTo>
                <a:cubicBezTo>
                  <a:pt x="10051" y="0"/>
                  <a:pt x="9978" y="19"/>
                  <a:pt x="9915" y="59"/>
                </a:cubicBezTo>
                <a:cubicBezTo>
                  <a:pt x="9732" y="160"/>
                  <a:pt x="9558" y="278"/>
                  <a:pt x="9403" y="414"/>
                </a:cubicBezTo>
                <a:lnTo>
                  <a:pt x="8891" y="202"/>
                </a:lnTo>
                <a:cubicBezTo>
                  <a:pt x="8872" y="194"/>
                  <a:pt x="8853" y="190"/>
                  <a:pt x="8833" y="190"/>
                </a:cubicBezTo>
                <a:cubicBezTo>
                  <a:pt x="8814" y="190"/>
                  <a:pt x="8795" y="194"/>
                  <a:pt x="8775" y="202"/>
                </a:cubicBezTo>
                <a:cubicBezTo>
                  <a:pt x="8746" y="219"/>
                  <a:pt x="8717" y="244"/>
                  <a:pt x="8717" y="278"/>
                </a:cubicBezTo>
                <a:cubicBezTo>
                  <a:pt x="8524" y="1115"/>
                  <a:pt x="8379" y="1952"/>
                  <a:pt x="8292" y="2806"/>
                </a:cubicBezTo>
                <a:cubicBezTo>
                  <a:pt x="6612" y="2789"/>
                  <a:pt x="5018" y="2781"/>
                  <a:pt x="3675" y="2781"/>
                </a:cubicBezTo>
                <a:cubicBezTo>
                  <a:pt x="2033" y="2781"/>
                  <a:pt x="902" y="2798"/>
                  <a:pt x="323" y="2815"/>
                </a:cubicBezTo>
                <a:cubicBezTo>
                  <a:pt x="255" y="2823"/>
                  <a:pt x="207" y="2865"/>
                  <a:pt x="197" y="2925"/>
                </a:cubicBezTo>
                <a:cubicBezTo>
                  <a:pt x="197" y="2967"/>
                  <a:pt x="81" y="7397"/>
                  <a:pt x="23" y="11827"/>
                </a:cubicBezTo>
                <a:cubicBezTo>
                  <a:pt x="-83" y="20839"/>
                  <a:pt x="197" y="21051"/>
                  <a:pt x="313" y="21143"/>
                </a:cubicBezTo>
                <a:cubicBezTo>
                  <a:pt x="680" y="21423"/>
                  <a:pt x="5385" y="21600"/>
                  <a:pt x="9558" y="21600"/>
                </a:cubicBezTo>
                <a:cubicBezTo>
                  <a:pt x="12263" y="21600"/>
                  <a:pt x="18783" y="21516"/>
                  <a:pt x="20677" y="20729"/>
                </a:cubicBezTo>
                <a:cubicBezTo>
                  <a:pt x="20715" y="20712"/>
                  <a:pt x="20744" y="20670"/>
                  <a:pt x="20744" y="20636"/>
                </a:cubicBezTo>
                <a:cubicBezTo>
                  <a:pt x="20754" y="20484"/>
                  <a:pt x="21517" y="6112"/>
                  <a:pt x="21169" y="3043"/>
                </a:cubicBezTo>
                <a:cubicBezTo>
                  <a:pt x="21160" y="2992"/>
                  <a:pt x="21111" y="2950"/>
                  <a:pt x="21044" y="2941"/>
                </a:cubicBezTo>
                <a:cubicBezTo>
                  <a:pt x="20986" y="2941"/>
                  <a:pt x="17431" y="2899"/>
                  <a:pt x="13258" y="2849"/>
                </a:cubicBezTo>
                <a:cubicBezTo>
                  <a:pt x="13267" y="2722"/>
                  <a:pt x="13267" y="2595"/>
                  <a:pt x="13277" y="2459"/>
                </a:cubicBezTo>
                <a:cubicBezTo>
                  <a:pt x="13306" y="1792"/>
                  <a:pt x="13335" y="1098"/>
                  <a:pt x="13499" y="439"/>
                </a:cubicBezTo>
                <a:cubicBezTo>
                  <a:pt x="13522" y="365"/>
                  <a:pt x="13460" y="308"/>
                  <a:pt x="13390" y="308"/>
                </a:cubicBezTo>
                <a:cubicBezTo>
                  <a:pt x="13372" y="308"/>
                  <a:pt x="13353" y="312"/>
                  <a:pt x="13335" y="320"/>
                </a:cubicBezTo>
                <a:lnTo>
                  <a:pt x="12407" y="633"/>
                </a:lnTo>
                <a:cubicBezTo>
                  <a:pt x="12321" y="506"/>
                  <a:pt x="12195" y="397"/>
                  <a:pt x="12060" y="312"/>
                </a:cubicBezTo>
                <a:cubicBezTo>
                  <a:pt x="11963" y="244"/>
                  <a:pt x="11857" y="211"/>
                  <a:pt x="11751" y="211"/>
                </a:cubicBezTo>
                <a:cubicBezTo>
                  <a:pt x="11664" y="211"/>
                  <a:pt x="11577" y="228"/>
                  <a:pt x="11509" y="261"/>
                </a:cubicBezTo>
                <a:cubicBezTo>
                  <a:pt x="11306" y="338"/>
                  <a:pt x="11123" y="414"/>
                  <a:pt x="10939" y="498"/>
                </a:cubicBezTo>
                <a:cubicBezTo>
                  <a:pt x="10756" y="346"/>
                  <a:pt x="10562" y="202"/>
                  <a:pt x="10350" y="75"/>
                </a:cubicBezTo>
                <a:cubicBezTo>
                  <a:pt x="10288" y="26"/>
                  <a:pt x="10206" y="0"/>
                  <a:pt x="10123" y="0"/>
                </a:cubicBezTo>
                <a:close/>
              </a:path>
            </a:pathLst>
          </a:custGeom>
          <a:solidFill>
            <a:srgbClr val="000000"/>
          </a:solidFill>
          <a:ln w="12700">
            <a:miter lim="400000"/>
          </a:ln>
        </p:spPr>
        <p:txBody>
          <a:bodyPr lIns="0" tIns="0" rIns="0" bIns="0" anchor="ctr"/>
          <a:lstStyle/>
          <a:p>
            <a:endParaRPr/>
          </a:p>
        </p:txBody>
      </p:sp>
      <p:sp>
        <p:nvSpPr>
          <p:cNvPr id="184" name="Google Shape;278;p21"/>
          <p:cNvSpPr/>
          <p:nvPr/>
        </p:nvSpPr>
        <p:spPr>
          <a:xfrm>
            <a:off x="4475308" y="1449075"/>
            <a:ext cx="567362" cy="383567"/>
          </a:xfrm>
          <a:custGeom>
            <a:avLst/>
            <a:gdLst/>
            <a:ahLst/>
            <a:cxnLst>
              <a:cxn ang="0">
                <a:pos x="wd2" y="hd2"/>
              </a:cxn>
              <a:cxn ang="5400000">
                <a:pos x="wd2" y="hd2"/>
              </a:cxn>
              <a:cxn ang="10800000">
                <a:pos x="wd2" y="hd2"/>
              </a:cxn>
              <a:cxn ang="16200000">
                <a:pos x="wd2" y="hd2"/>
              </a:cxn>
            </a:cxnLst>
            <a:rect l="0" t="0" r="r" b="b"/>
            <a:pathLst>
              <a:path w="19880" h="21600" extrusionOk="0">
                <a:moveTo>
                  <a:pt x="16312" y="0"/>
                </a:moveTo>
                <a:cubicBezTo>
                  <a:pt x="15645" y="0"/>
                  <a:pt x="14956" y="217"/>
                  <a:pt x="14297" y="668"/>
                </a:cubicBezTo>
                <a:cubicBezTo>
                  <a:pt x="9084" y="4259"/>
                  <a:pt x="4690" y="8842"/>
                  <a:pt x="1122" y="14391"/>
                </a:cubicBezTo>
                <a:cubicBezTo>
                  <a:pt x="-1265" y="17233"/>
                  <a:pt x="447" y="21600"/>
                  <a:pt x="3538" y="21600"/>
                </a:cubicBezTo>
                <a:cubicBezTo>
                  <a:pt x="3644" y="21600"/>
                  <a:pt x="3758" y="21591"/>
                  <a:pt x="3864" y="21582"/>
                </a:cubicBezTo>
                <a:cubicBezTo>
                  <a:pt x="4963" y="21257"/>
                  <a:pt x="5789" y="20932"/>
                  <a:pt x="6614" y="19949"/>
                </a:cubicBezTo>
                <a:cubicBezTo>
                  <a:pt x="9630" y="15050"/>
                  <a:pt x="13471" y="11125"/>
                  <a:pt x="17865" y="8183"/>
                </a:cubicBezTo>
                <a:cubicBezTo>
                  <a:pt x="19782" y="7200"/>
                  <a:pt x="20335" y="4259"/>
                  <a:pt x="19509" y="2301"/>
                </a:cubicBezTo>
                <a:cubicBezTo>
                  <a:pt x="18789" y="803"/>
                  <a:pt x="17592" y="0"/>
                  <a:pt x="16312" y="0"/>
                </a:cubicBezTo>
                <a:close/>
              </a:path>
            </a:pathLst>
          </a:custGeom>
          <a:solidFill>
            <a:srgbClr val="000000"/>
          </a:solidFill>
          <a:ln w="12700">
            <a:miter lim="400000"/>
          </a:ln>
        </p:spPr>
        <p:txBody>
          <a:bodyPr lIns="0" tIns="0" rIns="0" bIns="0" anchor="ctr"/>
          <a:lstStyle/>
          <a:p>
            <a:endParaRPr/>
          </a:p>
        </p:txBody>
      </p:sp>
      <p:grpSp>
        <p:nvGrpSpPr>
          <p:cNvPr id="190" name="Group"/>
          <p:cNvGrpSpPr/>
          <p:nvPr/>
        </p:nvGrpSpPr>
        <p:grpSpPr>
          <a:xfrm>
            <a:off x="4168579" y="1197145"/>
            <a:ext cx="1022725" cy="754938"/>
            <a:chOff x="0" y="0"/>
            <a:chExt cx="1022724" cy="754936"/>
          </a:xfrm>
        </p:grpSpPr>
        <p:sp>
          <p:nvSpPr>
            <p:cNvPr id="185" name="Google Shape;275;p21"/>
            <p:cNvSpPr/>
            <p:nvPr/>
          </p:nvSpPr>
          <p:spPr>
            <a:xfrm>
              <a:off x="304359" y="221406"/>
              <a:ext cx="188114" cy="102784"/>
            </a:xfrm>
            <a:custGeom>
              <a:avLst/>
              <a:gdLst/>
              <a:ahLst/>
              <a:cxnLst>
                <a:cxn ang="0">
                  <a:pos x="wd2" y="hd2"/>
                </a:cxn>
                <a:cxn ang="5400000">
                  <a:pos x="wd2" y="hd2"/>
                </a:cxn>
                <a:cxn ang="10800000">
                  <a:pos x="wd2" y="hd2"/>
                </a:cxn>
                <a:cxn ang="16200000">
                  <a:pos x="wd2" y="hd2"/>
                </a:cxn>
              </a:cxnLst>
              <a:rect l="0" t="0" r="r" b="b"/>
              <a:pathLst>
                <a:path w="20745" h="21600" extrusionOk="0">
                  <a:moveTo>
                    <a:pt x="17853" y="0"/>
                  </a:moveTo>
                  <a:cubicBezTo>
                    <a:pt x="17225" y="0"/>
                    <a:pt x="16578" y="290"/>
                    <a:pt x="16007" y="862"/>
                  </a:cubicBezTo>
                  <a:cubicBezTo>
                    <a:pt x="13283" y="3351"/>
                    <a:pt x="10094" y="6396"/>
                    <a:pt x="7370" y="9159"/>
                  </a:cubicBezTo>
                  <a:cubicBezTo>
                    <a:pt x="5323" y="11372"/>
                    <a:pt x="3277" y="13303"/>
                    <a:pt x="1230" y="15242"/>
                  </a:cubicBezTo>
                  <a:cubicBezTo>
                    <a:pt x="-138" y="16349"/>
                    <a:pt x="-364" y="18562"/>
                    <a:pt x="546" y="20219"/>
                  </a:cubicBezTo>
                  <a:cubicBezTo>
                    <a:pt x="1230" y="21050"/>
                    <a:pt x="1908" y="21600"/>
                    <a:pt x="2819" y="21600"/>
                  </a:cubicBezTo>
                  <a:cubicBezTo>
                    <a:pt x="3503" y="21600"/>
                    <a:pt x="4187" y="21325"/>
                    <a:pt x="4639" y="20768"/>
                  </a:cubicBezTo>
                  <a:cubicBezTo>
                    <a:pt x="6685" y="19112"/>
                    <a:pt x="8732" y="16898"/>
                    <a:pt x="11004" y="14685"/>
                  </a:cubicBezTo>
                  <a:cubicBezTo>
                    <a:pt x="13735" y="11922"/>
                    <a:pt x="16691" y="9159"/>
                    <a:pt x="19416" y="6671"/>
                  </a:cubicBezTo>
                  <a:cubicBezTo>
                    <a:pt x="20784" y="5564"/>
                    <a:pt x="21236" y="3076"/>
                    <a:pt x="20100" y="1694"/>
                  </a:cubicBezTo>
                  <a:cubicBezTo>
                    <a:pt x="19573" y="565"/>
                    <a:pt x="18731" y="0"/>
                    <a:pt x="1785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86" name="Google Shape;277;p21"/>
            <p:cNvSpPr/>
            <p:nvPr/>
          </p:nvSpPr>
          <p:spPr>
            <a:xfrm>
              <a:off x="289157" y="203827"/>
              <a:ext cx="390254" cy="231391"/>
            </a:xfrm>
            <a:custGeom>
              <a:avLst/>
              <a:gdLst/>
              <a:ahLst/>
              <a:cxnLst>
                <a:cxn ang="0">
                  <a:pos x="wd2" y="hd2"/>
                </a:cxn>
                <a:cxn ang="5400000">
                  <a:pos x="wd2" y="hd2"/>
                </a:cxn>
                <a:cxn ang="10800000">
                  <a:pos x="wd2" y="hd2"/>
                </a:cxn>
                <a:cxn ang="16200000">
                  <a:pos x="wd2" y="hd2"/>
                </a:cxn>
              </a:cxnLst>
              <a:rect l="0" t="0" r="r" b="b"/>
              <a:pathLst>
                <a:path w="21183" h="21600" extrusionOk="0">
                  <a:moveTo>
                    <a:pt x="19672" y="0"/>
                  </a:moveTo>
                  <a:cubicBezTo>
                    <a:pt x="19308" y="0"/>
                    <a:pt x="18943" y="183"/>
                    <a:pt x="18665" y="553"/>
                  </a:cubicBezTo>
                  <a:cubicBezTo>
                    <a:pt x="13070" y="6815"/>
                    <a:pt x="6578" y="14060"/>
                    <a:pt x="757" y="18603"/>
                  </a:cubicBezTo>
                  <a:cubicBezTo>
                    <a:pt x="-24" y="19095"/>
                    <a:pt x="-250" y="20200"/>
                    <a:pt x="312" y="20935"/>
                  </a:cubicBezTo>
                  <a:cubicBezTo>
                    <a:pt x="581" y="21380"/>
                    <a:pt x="1011" y="21600"/>
                    <a:pt x="1456" y="21600"/>
                  </a:cubicBezTo>
                  <a:cubicBezTo>
                    <a:pt x="1752" y="21600"/>
                    <a:pt x="2058" y="21502"/>
                    <a:pt x="2327" y="21305"/>
                  </a:cubicBezTo>
                  <a:cubicBezTo>
                    <a:pt x="8481" y="16514"/>
                    <a:pt x="15084" y="9269"/>
                    <a:pt x="20680" y="2763"/>
                  </a:cubicBezTo>
                  <a:cubicBezTo>
                    <a:pt x="21350" y="2149"/>
                    <a:pt x="21350" y="1166"/>
                    <a:pt x="20680" y="553"/>
                  </a:cubicBezTo>
                  <a:cubicBezTo>
                    <a:pt x="20398" y="183"/>
                    <a:pt x="20037" y="0"/>
                    <a:pt x="1967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189" name="Google Shape;279;p21"/>
            <p:cNvGrpSpPr/>
            <p:nvPr/>
          </p:nvGrpSpPr>
          <p:grpSpPr>
            <a:xfrm>
              <a:off x="-1" y="0"/>
              <a:ext cx="1022726" cy="754937"/>
              <a:chOff x="0" y="0"/>
              <a:chExt cx="1022724" cy="754936"/>
            </a:xfrm>
          </p:grpSpPr>
          <p:sp>
            <p:nvSpPr>
              <p:cNvPr id="187" name="Shape"/>
              <p:cNvSpPr/>
              <p:nvPr/>
            </p:nvSpPr>
            <p:spPr>
              <a:xfrm>
                <a:off x="56" y="585"/>
                <a:ext cx="1022669" cy="753768"/>
              </a:xfrm>
              <a:custGeom>
                <a:avLst/>
                <a:gdLst/>
                <a:ahLst/>
                <a:cxnLst>
                  <a:cxn ang="0">
                    <a:pos x="wd2" y="hd2"/>
                  </a:cxn>
                  <a:cxn ang="5400000">
                    <a:pos x="wd2" y="hd2"/>
                  </a:cxn>
                  <a:cxn ang="10800000">
                    <a:pos x="wd2" y="hd2"/>
                  </a:cxn>
                  <a:cxn ang="16200000">
                    <a:pos x="wd2" y="hd2"/>
                  </a:cxn>
                </a:cxnLst>
                <a:rect l="0" t="0" r="r" b="b"/>
                <a:pathLst>
                  <a:path w="21600" h="21600" extrusionOk="0">
                    <a:moveTo>
                      <a:pt x="9827" y="6328"/>
                    </a:moveTo>
                    <a:cubicBezTo>
                      <a:pt x="9999" y="6328"/>
                      <a:pt x="10176" y="6405"/>
                      <a:pt x="10277" y="6559"/>
                    </a:cubicBezTo>
                    <a:cubicBezTo>
                      <a:pt x="10451" y="6747"/>
                      <a:pt x="10408" y="7087"/>
                      <a:pt x="10146" y="7237"/>
                    </a:cubicBezTo>
                    <a:cubicBezTo>
                      <a:pt x="9581" y="7577"/>
                      <a:pt x="9058" y="7954"/>
                      <a:pt x="8492" y="8330"/>
                    </a:cubicBezTo>
                    <a:cubicBezTo>
                      <a:pt x="8100" y="8632"/>
                      <a:pt x="7708" y="8934"/>
                      <a:pt x="7316" y="9160"/>
                    </a:cubicBezTo>
                    <a:cubicBezTo>
                      <a:pt x="7185" y="9236"/>
                      <a:pt x="7098" y="9273"/>
                      <a:pt x="6967" y="9273"/>
                    </a:cubicBezTo>
                    <a:cubicBezTo>
                      <a:pt x="6793" y="9273"/>
                      <a:pt x="6620" y="9198"/>
                      <a:pt x="6489" y="9085"/>
                    </a:cubicBezTo>
                    <a:cubicBezTo>
                      <a:pt x="6314" y="8859"/>
                      <a:pt x="6358" y="8557"/>
                      <a:pt x="6620" y="8406"/>
                    </a:cubicBezTo>
                    <a:cubicBezTo>
                      <a:pt x="7012" y="8142"/>
                      <a:pt x="7404" y="7879"/>
                      <a:pt x="7796" y="7577"/>
                    </a:cubicBezTo>
                    <a:cubicBezTo>
                      <a:pt x="8361" y="7200"/>
                      <a:pt x="8884" y="6785"/>
                      <a:pt x="9493" y="6445"/>
                    </a:cubicBezTo>
                    <a:cubicBezTo>
                      <a:pt x="9585" y="6367"/>
                      <a:pt x="9705" y="6328"/>
                      <a:pt x="9827" y="6328"/>
                    </a:cubicBezTo>
                    <a:close/>
                    <a:moveTo>
                      <a:pt x="14034" y="8526"/>
                    </a:moveTo>
                    <a:cubicBezTo>
                      <a:pt x="14242" y="8526"/>
                      <a:pt x="14455" y="8628"/>
                      <a:pt x="14545" y="8783"/>
                    </a:cubicBezTo>
                    <a:cubicBezTo>
                      <a:pt x="14719" y="9009"/>
                      <a:pt x="14588" y="9348"/>
                      <a:pt x="14327" y="9462"/>
                    </a:cubicBezTo>
                    <a:cubicBezTo>
                      <a:pt x="13630" y="9801"/>
                      <a:pt x="13021" y="10254"/>
                      <a:pt x="12498" y="10819"/>
                    </a:cubicBezTo>
                    <a:cubicBezTo>
                      <a:pt x="12411" y="10932"/>
                      <a:pt x="12237" y="10970"/>
                      <a:pt x="12062" y="11007"/>
                    </a:cubicBezTo>
                    <a:cubicBezTo>
                      <a:pt x="12044" y="11008"/>
                      <a:pt x="12028" y="11009"/>
                      <a:pt x="12011" y="11009"/>
                    </a:cubicBezTo>
                    <a:cubicBezTo>
                      <a:pt x="11523" y="11009"/>
                      <a:pt x="11291" y="10505"/>
                      <a:pt x="11627" y="10178"/>
                    </a:cubicBezTo>
                    <a:cubicBezTo>
                      <a:pt x="12237" y="9538"/>
                      <a:pt x="12934" y="9009"/>
                      <a:pt x="13761" y="8595"/>
                    </a:cubicBezTo>
                    <a:cubicBezTo>
                      <a:pt x="13843" y="8548"/>
                      <a:pt x="13938" y="8526"/>
                      <a:pt x="14034" y="8526"/>
                    </a:cubicBezTo>
                    <a:close/>
                    <a:moveTo>
                      <a:pt x="13761" y="5852"/>
                    </a:moveTo>
                    <a:cubicBezTo>
                      <a:pt x="13903" y="5852"/>
                      <a:pt x="14044" y="5899"/>
                      <a:pt x="14153" y="5994"/>
                    </a:cubicBezTo>
                    <a:cubicBezTo>
                      <a:pt x="14371" y="6182"/>
                      <a:pt x="14371" y="6521"/>
                      <a:pt x="14153" y="6710"/>
                    </a:cubicBezTo>
                    <a:cubicBezTo>
                      <a:pt x="11933" y="8670"/>
                      <a:pt x="9363" y="10894"/>
                      <a:pt x="7012" y="12364"/>
                    </a:cubicBezTo>
                    <a:cubicBezTo>
                      <a:pt x="6909" y="12438"/>
                      <a:pt x="6794" y="12471"/>
                      <a:pt x="6681" y="12471"/>
                    </a:cubicBezTo>
                    <a:cubicBezTo>
                      <a:pt x="6504" y="12471"/>
                      <a:pt x="6334" y="12389"/>
                      <a:pt x="6228" y="12251"/>
                    </a:cubicBezTo>
                    <a:cubicBezTo>
                      <a:pt x="6009" y="12062"/>
                      <a:pt x="6097" y="11723"/>
                      <a:pt x="6358" y="11572"/>
                    </a:cubicBezTo>
                    <a:cubicBezTo>
                      <a:pt x="8666" y="10140"/>
                      <a:pt x="11192" y="7954"/>
                      <a:pt x="13369" y="5994"/>
                    </a:cubicBezTo>
                    <a:cubicBezTo>
                      <a:pt x="13477" y="5899"/>
                      <a:pt x="13619" y="5852"/>
                      <a:pt x="13761" y="5852"/>
                    </a:cubicBezTo>
                    <a:close/>
                    <a:moveTo>
                      <a:pt x="7708" y="0"/>
                    </a:moveTo>
                    <a:cubicBezTo>
                      <a:pt x="7577" y="37"/>
                      <a:pt x="7447" y="75"/>
                      <a:pt x="7359" y="150"/>
                    </a:cubicBezTo>
                    <a:cubicBezTo>
                      <a:pt x="6489" y="603"/>
                      <a:pt x="5705" y="1168"/>
                      <a:pt x="5007" y="1809"/>
                    </a:cubicBezTo>
                    <a:cubicBezTo>
                      <a:pt x="4892" y="1910"/>
                      <a:pt x="4737" y="1960"/>
                      <a:pt x="4582" y="1960"/>
                    </a:cubicBezTo>
                    <a:cubicBezTo>
                      <a:pt x="4505" y="1960"/>
                      <a:pt x="4427" y="1947"/>
                      <a:pt x="4355" y="1922"/>
                    </a:cubicBezTo>
                    <a:lnTo>
                      <a:pt x="2308" y="1093"/>
                    </a:lnTo>
                    <a:cubicBezTo>
                      <a:pt x="915" y="7275"/>
                      <a:pt x="174" y="13571"/>
                      <a:pt x="0" y="19866"/>
                    </a:cubicBezTo>
                    <a:lnTo>
                      <a:pt x="1045" y="19188"/>
                    </a:lnTo>
                    <a:cubicBezTo>
                      <a:pt x="1136" y="19125"/>
                      <a:pt x="1249" y="19095"/>
                      <a:pt x="1363" y="19095"/>
                    </a:cubicBezTo>
                    <a:cubicBezTo>
                      <a:pt x="1523" y="19095"/>
                      <a:pt x="1684" y="19153"/>
                      <a:pt x="1785" y="19263"/>
                    </a:cubicBezTo>
                    <a:cubicBezTo>
                      <a:pt x="2569" y="19980"/>
                      <a:pt x="3484" y="20658"/>
                      <a:pt x="4398" y="21223"/>
                    </a:cubicBezTo>
                    <a:lnTo>
                      <a:pt x="7621" y="20054"/>
                    </a:lnTo>
                    <a:cubicBezTo>
                      <a:pt x="8231" y="19791"/>
                      <a:pt x="8927" y="19603"/>
                      <a:pt x="9667" y="19564"/>
                    </a:cubicBezTo>
                    <a:cubicBezTo>
                      <a:pt x="9885" y="19564"/>
                      <a:pt x="10146" y="19603"/>
                      <a:pt x="10365" y="19678"/>
                    </a:cubicBezTo>
                    <a:cubicBezTo>
                      <a:pt x="11018" y="19866"/>
                      <a:pt x="11584" y="20243"/>
                      <a:pt x="11933" y="20771"/>
                    </a:cubicBezTo>
                    <a:lnTo>
                      <a:pt x="12062" y="20960"/>
                    </a:lnTo>
                    <a:cubicBezTo>
                      <a:pt x="12263" y="21308"/>
                      <a:pt x="12667" y="21493"/>
                      <a:pt x="13073" y="21493"/>
                    </a:cubicBezTo>
                    <a:cubicBezTo>
                      <a:pt x="13372" y="21493"/>
                      <a:pt x="13671" y="21393"/>
                      <a:pt x="13892" y="21186"/>
                    </a:cubicBezTo>
                    <a:lnTo>
                      <a:pt x="15024" y="20319"/>
                    </a:lnTo>
                    <a:cubicBezTo>
                      <a:pt x="15241" y="20130"/>
                      <a:pt x="15547" y="20017"/>
                      <a:pt x="15895" y="19980"/>
                    </a:cubicBezTo>
                    <a:lnTo>
                      <a:pt x="15939" y="19980"/>
                    </a:lnTo>
                    <a:cubicBezTo>
                      <a:pt x="16287" y="19980"/>
                      <a:pt x="16591" y="20092"/>
                      <a:pt x="16853" y="20243"/>
                    </a:cubicBezTo>
                    <a:cubicBezTo>
                      <a:pt x="17550" y="20658"/>
                      <a:pt x="18247" y="21110"/>
                      <a:pt x="18900" y="21600"/>
                    </a:cubicBezTo>
                    <a:cubicBezTo>
                      <a:pt x="20424" y="17830"/>
                      <a:pt x="20599" y="13835"/>
                      <a:pt x="20772" y="9989"/>
                    </a:cubicBezTo>
                    <a:cubicBezTo>
                      <a:pt x="20816" y="7200"/>
                      <a:pt x="21077" y="4410"/>
                      <a:pt x="21600" y="1658"/>
                    </a:cubicBezTo>
                    <a:lnTo>
                      <a:pt x="17941" y="2940"/>
                    </a:lnTo>
                    <a:cubicBezTo>
                      <a:pt x="17873" y="2969"/>
                      <a:pt x="17800" y="2984"/>
                      <a:pt x="17724" y="2984"/>
                    </a:cubicBezTo>
                    <a:cubicBezTo>
                      <a:pt x="17513" y="2984"/>
                      <a:pt x="17298" y="2871"/>
                      <a:pt x="17201" y="2676"/>
                    </a:cubicBezTo>
                    <a:cubicBezTo>
                      <a:pt x="16897" y="2073"/>
                      <a:pt x="16374" y="1583"/>
                      <a:pt x="15721" y="1206"/>
                    </a:cubicBezTo>
                    <a:cubicBezTo>
                      <a:pt x="15547" y="1055"/>
                      <a:pt x="15286" y="979"/>
                      <a:pt x="14980" y="942"/>
                    </a:cubicBezTo>
                    <a:cubicBezTo>
                      <a:pt x="14763" y="979"/>
                      <a:pt x="14545" y="1018"/>
                      <a:pt x="14371" y="1093"/>
                    </a:cubicBezTo>
                    <a:cubicBezTo>
                      <a:pt x="13369" y="1470"/>
                      <a:pt x="12454" y="1846"/>
                      <a:pt x="11541" y="2299"/>
                    </a:cubicBezTo>
                    <a:cubicBezTo>
                      <a:pt x="11459" y="2342"/>
                      <a:pt x="11365" y="2363"/>
                      <a:pt x="11270" y="2363"/>
                    </a:cubicBezTo>
                    <a:cubicBezTo>
                      <a:pt x="11113" y="2363"/>
                      <a:pt x="10953" y="2304"/>
                      <a:pt x="10843" y="2186"/>
                    </a:cubicBezTo>
                    <a:cubicBezTo>
                      <a:pt x="10016" y="1470"/>
                      <a:pt x="9058" y="791"/>
                      <a:pt x="8056" y="150"/>
                    </a:cubicBezTo>
                    <a:cubicBezTo>
                      <a:pt x="7969" y="75"/>
                      <a:pt x="7839" y="37"/>
                      <a:pt x="7708"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188" name="Rectangle"/>
              <p:cNvSpPr txBox="1"/>
              <p:nvPr/>
            </p:nvSpPr>
            <p:spPr>
              <a:xfrm>
                <a:off x="0" y="0"/>
                <a:ext cx="1022723" cy="7549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p>
                <a:r>
                  <a:t> </a:t>
                </a:r>
              </a:p>
            </p:txBody>
          </p:sp>
        </p:grpSp>
      </p:grpSp>
      <p:sp>
        <p:nvSpPr>
          <p:cNvPr id="191" name="This means that there should be a code which every employee can follow and strive on"/>
          <p:cNvSpPr txBox="1"/>
          <p:nvPr/>
        </p:nvSpPr>
        <p:spPr>
          <a:xfrm>
            <a:off x="2697747" y="2639329"/>
            <a:ext cx="3748506" cy="754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700"/>
            </a:lvl1pPr>
          </a:lstStyle>
          <a:p>
            <a:r>
              <a:t>This means that there should be a code which every employee can follow and strive on</a:t>
            </a:r>
          </a:p>
        </p:txBody>
      </p:sp>
      <p:sp>
        <p:nvSpPr>
          <p:cNvPr id="192"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Google Shape;258;p21"/>
          <p:cNvSpPr txBox="1">
            <a:spLocks noGrp="1"/>
          </p:cNvSpPr>
          <p:nvPr>
            <p:ph type="title"/>
          </p:nvPr>
        </p:nvSpPr>
        <p:spPr>
          <a:prstGeom prst="rect">
            <a:avLst/>
          </a:prstGeom>
        </p:spPr>
        <p:txBody>
          <a:bodyPr/>
          <a:lstStyle>
            <a:lvl1pPr defTabSz="594359">
              <a:defRPr sz="1950"/>
            </a:lvl1pPr>
          </a:lstStyle>
          <a:p>
            <a:r>
              <a:t>3. Confidential reporting system</a:t>
            </a:r>
          </a:p>
        </p:txBody>
      </p:sp>
      <p:sp>
        <p:nvSpPr>
          <p:cNvPr id="195" name="Google Shape;260;p21"/>
          <p:cNvSpPr txBox="1"/>
          <p:nvPr/>
        </p:nvSpPr>
        <p:spPr>
          <a:xfrm>
            <a:off x="3131078" y="2689730"/>
            <a:ext cx="2843674" cy="11988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defRPr sz="1700">
                <a:latin typeface="Roboto"/>
                <a:ea typeface="Roboto"/>
                <a:cs typeface="Roboto"/>
                <a:sym typeface="Roboto"/>
              </a:defRPr>
            </a:lvl1pPr>
          </a:lstStyle>
          <a:p>
            <a:r>
              <a:t>This helps employees report any type of misconduct or violation at the workplace</a:t>
            </a:r>
          </a:p>
        </p:txBody>
      </p:sp>
      <p:grpSp>
        <p:nvGrpSpPr>
          <p:cNvPr id="203" name="Google Shape;267;p21"/>
          <p:cNvGrpSpPr/>
          <p:nvPr/>
        </p:nvGrpSpPr>
        <p:grpSpPr>
          <a:xfrm>
            <a:off x="2227835" y="1287702"/>
            <a:ext cx="4650159" cy="3444347"/>
            <a:chOff x="0" y="0"/>
            <a:chExt cx="4650157" cy="3444346"/>
          </a:xfrm>
        </p:grpSpPr>
        <p:sp>
          <p:nvSpPr>
            <p:cNvPr id="196" name="Google Shape;281;p21"/>
            <p:cNvSpPr/>
            <p:nvPr/>
          </p:nvSpPr>
          <p:spPr>
            <a:xfrm>
              <a:off x="2153121" y="259902"/>
              <a:ext cx="192776" cy="105332"/>
            </a:xfrm>
            <a:custGeom>
              <a:avLst/>
              <a:gdLst/>
              <a:ahLst/>
              <a:cxnLst>
                <a:cxn ang="0">
                  <a:pos x="wd2" y="hd2"/>
                </a:cxn>
                <a:cxn ang="5400000">
                  <a:pos x="wd2" y="hd2"/>
                </a:cxn>
                <a:cxn ang="10800000">
                  <a:pos x="wd2" y="hd2"/>
                </a:cxn>
                <a:cxn ang="16200000">
                  <a:pos x="wd2" y="hd2"/>
                </a:cxn>
              </a:cxnLst>
              <a:rect l="0" t="0" r="r" b="b"/>
              <a:pathLst>
                <a:path w="20745" h="21600" extrusionOk="0">
                  <a:moveTo>
                    <a:pt x="17853" y="0"/>
                  </a:moveTo>
                  <a:cubicBezTo>
                    <a:pt x="17225" y="0"/>
                    <a:pt x="16578" y="290"/>
                    <a:pt x="16007" y="862"/>
                  </a:cubicBezTo>
                  <a:cubicBezTo>
                    <a:pt x="13283" y="3351"/>
                    <a:pt x="10094" y="6396"/>
                    <a:pt x="7370" y="9159"/>
                  </a:cubicBezTo>
                  <a:cubicBezTo>
                    <a:pt x="5323" y="11372"/>
                    <a:pt x="3277" y="13303"/>
                    <a:pt x="1230" y="15242"/>
                  </a:cubicBezTo>
                  <a:cubicBezTo>
                    <a:pt x="-138" y="16349"/>
                    <a:pt x="-364" y="18562"/>
                    <a:pt x="546" y="20219"/>
                  </a:cubicBezTo>
                  <a:cubicBezTo>
                    <a:pt x="1230" y="21050"/>
                    <a:pt x="1908" y="21600"/>
                    <a:pt x="2819" y="21600"/>
                  </a:cubicBezTo>
                  <a:cubicBezTo>
                    <a:pt x="3503" y="21600"/>
                    <a:pt x="4187" y="21325"/>
                    <a:pt x="4639" y="20768"/>
                  </a:cubicBezTo>
                  <a:cubicBezTo>
                    <a:pt x="6685" y="19112"/>
                    <a:pt x="8732" y="16898"/>
                    <a:pt x="11004" y="14685"/>
                  </a:cubicBezTo>
                  <a:cubicBezTo>
                    <a:pt x="13735" y="11922"/>
                    <a:pt x="16691" y="9159"/>
                    <a:pt x="19416" y="6671"/>
                  </a:cubicBezTo>
                  <a:cubicBezTo>
                    <a:pt x="20784" y="5564"/>
                    <a:pt x="21236" y="3076"/>
                    <a:pt x="20100" y="1694"/>
                  </a:cubicBezTo>
                  <a:cubicBezTo>
                    <a:pt x="19573" y="565"/>
                    <a:pt x="18731" y="0"/>
                    <a:pt x="1785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97" name="Google Shape;282;p21"/>
            <p:cNvSpPr/>
            <p:nvPr/>
          </p:nvSpPr>
          <p:spPr>
            <a:xfrm>
              <a:off x="0" y="-1"/>
              <a:ext cx="4650158" cy="3444348"/>
            </a:xfrm>
            <a:custGeom>
              <a:avLst/>
              <a:gdLst/>
              <a:ahLst/>
              <a:cxnLst>
                <a:cxn ang="0">
                  <a:pos x="wd2" y="hd2"/>
                </a:cxn>
                <a:cxn ang="5400000">
                  <a:pos x="wd2" y="hd2"/>
                </a:cxn>
                <a:cxn ang="10800000">
                  <a:pos x="wd2" y="hd2"/>
                </a:cxn>
                <a:cxn ang="16200000">
                  <a:pos x="wd2" y="hd2"/>
                </a:cxn>
              </a:cxnLst>
              <a:rect l="0" t="0" r="r" b="b"/>
              <a:pathLst>
                <a:path w="21260" h="21600" extrusionOk="0">
                  <a:moveTo>
                    <a:pt x="10128" y="219"/>
                  </a:moveTo>
                  <a:cubicBezTo>
                    <a:pt x="10157" y="228"/>
                    <a:pt x="10186" y="236"/>
                    <a:pt x="10205" y="253"/>
                  </a:cubicBezTo>
                  <a:cubicBezTo>
                    <a:pt x="10427" y="388"/>
                    <a:pt x="10640" y="540"/>
                    <a:pt x="10823" y="710"/>
                  </a:cubicBezTo>
                  <a:cubicBezTo>
                    <a:pt x="10847" y="730"/>
                    <a:pt x="10881" y="741"/>
                    <a:pt x="10915" y="741"/>
                  </a:cubicBezTo>
                  <a:cubicBezTo>
                    <a:pt x="10937" y="741"/>
                    <a:pt x="10959" y="736"/>
                    <a:pt x="10978" y="726"/>
                  </a:cubicBezTo>
                  <a:cubicBezTo>
                    <a:pt x="11181" y="633"/>
                    <a:pt x="11393" y="540"/>
                    <a:pt x="11606" y="464"/>
                  </a:cubicBezTo>
                  <a:cubicBezTo>
                    <a:pt x="11654" y="439"/>
                    <a:pt x="11702" y="430"/>
                    <a:pt x="11751" y="430"/>
                  </a:cubicBezTo>
                  <a:cubicBezTo>
                    <a:pt x="11809" y="430"/>
                    <a:pt x="11867" y="456"/>
                    <a:pt x="11915" y="490"/>
                  </a:cubicBezTo>
                  <a:cubicBezTo>
                    <a:pt x="12050" y="566"/>
                    <a:pt x="12166" y="684"/>
                    <a:pt x="12243" y="819"/>
                  </a:cubicBezTo>
                  <a:cubicBezTo>
                    <a:pt x="12265" y="857"/>
                    <a:pt x="12306" y="880"/>
                    <a:pt x="12354" y="880"/>
                  </a:cubicBezTo>
                  <a:cubicBezTo>
                    <a:pt x="12371" y="880"/>
                    <a:pt x="12389" y="877"/>
                    <a:pt x="12407" y="870"/>
                  </a:cubicBezTo>
                  <a:lnTo>
                    <a:pt x="13219" y="591"/>
                  </a:lnTo>
                  <a:cubicBezTo>
                    <a:pt x="13103" y="1208"/>
                    <a:pt x="13036" y="1825"/>
                    <a:pt x="13026" y="2451"/>
                  </a:cubicBezTo>
                  <a:cubicBezTo>
                    <a:pt x="12987" y="3322"/>
                    <a:pt x="12949" y="4218"/>
                    <a:pt x="12610" y="5064"/>
                  </a:cubicBezTo>
                  <a:cubicBezTo>
                    <a:pt x="12466" y="4945"/>
                    <a:pt x="12321" y="4844"/>
                    <a:pt x="12156" y="4759"/>
                  </a:cubicBezTo>
                  <a:cubicBezTo>
                    <a:pt x="12098" y="4717"/>
                    <a:pt x="12031" y="4700"/>
                    <a:pt x="11963" y="4691"/>
                  </a:cubicBezTo>
                  <a:lnTo>
                    <a:pt x="11944" y="4691"/>
                  </a:lnTo>
                  <a:cubicBezTo>
                    <a:pt x="11876" y="4700"/>
                    <a:pt x="11809" y="4725"/>
                    <a:pt x="11751" y="4776"/>
                  </a:cubicBezTo>
                  <a:lnTo>
                    <a:pt x="11500" y="4970"/>
                  </a:lnTo>
                  <a:cubicBezTo>
                    <a:pt x="11451" y="5017"/>
                    <a:pt x="11384" y="5039"/>
                    <a:pt x="11318" y="5039"/>
                  </a:cubicBezTo>
                  <a:cubicBezTo>
                    <a:pt x="11228" y="5039"/>
                    <a:pt x="11138" y="4998"/>
                    <a:pt x="11094" y="4920"/>
                  </a:cubicBezTo>
                  <a:lnTo>
                    <a:pt x="11065" y="4878"/>
                  </a:lnTo>
                  <a:cubicBezTo>
                    <a:pt x="10988" y="4759"/>
                    <a:pt x="10862" y="4674"/>
                    <a:pt x="10717" y="4632"/>
                  </a:cubicBezTo>
                  <a:cubicBezTo>
                    <a:pt x="10669" y="4615"/>
                    <a:pt x="10611" y="4607"/>
                    <a:pt x="10562" y="4607"/>
                  </a:cubicBezTo>
                  <a:cubicBezTo>
                    <a:pt x="10398" y="4615"/>
                    <a:pt x="10244" y="4658"/>
                    <a:pt x="10109" y="4717"/>
                  </a:cubicBezTo>
                  <a:lnTo>
                    <a:pt x="9394" y="4979"/>
                  </a:lnTo>
                  <a:cubicBezTo>
                    <a:pt x="9191" y="4852"/>
                    <a:pt x="8988" y="4700"/>
                    <a:pt x="8814" y="4539"/>
                  </a:cubicBezTo>
                  <a:cubicBezTo>
                    <a:pt x="8792" y="4515"/>
                    <a:pt x="8756" y="4501"/>
                    <a:pt x="8720" y="4501"/>
                  </a:cubicBezTo>
                  <a:cubicBezTo>
                    <a:pt x="8695" y="4501"/>
                    <a:pt x="8670" y="4508"/>
                    <a:pt x="8650" y="4522"/>
                  </a:cubicBezTo>
                  <a:lnTo>
                    <a:pt x="8418" y="4674"/>
                  </a:lnTo>
                  <a:cubicBezTo>
                    <a:pt x="8457" y="3263"/>
                    <a:pt x="8621" y="1859"/>
                    <a:pt x="8930" y="473"/>
                  </a:cubicBezTo>
                  <a:lnTo>
                    <a:pt x="9384" y="642"/>
                  </a:lnTo>
                  <a:cubicBezTo>
                    <a:pt x="9400" y="650"/>
                    <a:pt x="9417" y="654"/>
                    <a:pt x="9434" y="654"/>
                  </a:cubicBezTo>
                  <a:cubicBezTo>
                    <a:pt x="9469" y="654"/>
                    <a:pt x="9503" y="639"/>
                    <a:pt x="9529" y="616"/>
                  </a:cubicBezTo>
                  <a:cubicBezTo>
                    <a:pt x="9683" y="473"/>
                    <a:pt x="9857" y="346"/>
                    <a:pt x="10050" y="244"/>
                  </a:cubicBezTo>
                  <a:cubicBezTo>
                    <a:pt x="10070" y="236"/>
                    <a:pt x="10099" y="219"/>
                    <a:pt x="10128" y="219"/>
                  </a:cubicBezTo>
                  <a:close/>
                  <a:moveTo>
                    <a:pt x="3675" y="3009"/>
                  </a:moveTo>
                  <a:cubicBezTo>
                    <a:pt x="5008" y="3009"/>
                    <a:pt x="6602" y="3017"/>
                    <a:pt x="8263" y="3026"/>
                  </a:cubicBezTo>
                  <a:cubicBezTo>
                    <a:pt x="8205" y="3652"/>
                    <a:pt x="8176" y="4269"/>
                    <a:pt x="8167" y="4894"/>
                  </a:cubicBezTo>
                  <a:cubicBezTo>
                    <a:pt x="8167" y="4928"/>
                    <a:pt x="8186" y="4970"/>
                    <a:pt x="8234" y="4987"/>
                  </a:cubicBezTo>
                  <a:cubicBezTo>
                    <a:pt x="8252" y="4995"/>
                    <a:pt x="8273" y="4999"/>
                    <a:pt x="8294" y="4999"/>
                  </a:cubicBezTo>
                  <a:cubicBezTo>
                    <a:pt x="8319" y="4999"/>
                    <a:pt x="8344" y="4993"/>
                    <a:pt x="8360" y="4979"/>
                  </a:cubicBezTo>
                  <a:lnTo>
                    <a:pt x="8708" y="4759"/>
                  </a:lnTo>
                  <a:cubicBezTo>
                    <a:pt x="8891" y="4920"/>
                    <a:pt x="9094" y="5064"/>
                    <a:pt x="9316" y="5190"/>
                  </a:cubicBezTo>
                  <a:cubicBezTo>
                    <a:pt x="9335" y="5206"/>
                    <a:pt x="9361" y="5212"/>
                    <a:pt x="9387" y="5212"/>
                  </a:cubicBezTo>
                  <a:cubicBezTo>
                    <a:pt x="9403" y="5212"/>
                    <a:pt x="9418" y="5210"/>
                    <a:pt x="9432" y="5207"/>
                  </a:cubicBezTo>
                  <a:lnTo>
                    <a:pt x="10205" y="4911"/>
                  </a:lnTo>
                  <a:cubicBezTo>
                    <a:pt x="10313" y="4864"/>
                    <a:pt x="10433" y="4839"/>
                    <a:pt x="10555" y="4839"/>
                  </a:cubicBezTo>
                  <a:cubicBezTo>
                    <a:pt x="10586" y="4839"/>
                    <a:pt x="10618" y="4840"/>
                    <a:pt x="10649" y="4844"/>
                  </a:cubicBezTo>
                  <a:cubicBezTo>
                    <a:pt x="10736" y="4860"/>
                    <a:pt x="10785" y="4920"/>
                    <a:pt x="10852" y="5004"/>
                  </a:cubicBezTo>
                  <a:lnTo>
                    <a:pt x="10901" y="5055"/>
                  </a:lnTo>
                  <a:cubicBezTo>
                    <a:pt x="10997" y="5173"/>
                    <a:pt x="11161" y="5249"/>
                    <a:pt x="11335" y="5258"/>
                  </a:cubicBezTo>
                  <a:cubicBezTo>
                    <a:pt x="11374" y="5258"/>
                    <a:pt x="11403" y="5249"/>
                    <a:pt x="11441" y="5249"/>
                  </a:cubicBezTo>
                  <a:cubicBezTo>
                    <a:pt x="11519" y="5224"/>
                    <a:pt x="11596" y="5182"/>
                    <a:pt x="11664" y="5131"/>
                  </a:cubicBezTo>
                  <a:lnTo>
                    <a:pt x="11915" y="4945"/>
                  </a:lnTo>
                  <a:cubicBezTo>
                    <a:pt x="11924" y="4937"/>
                    <a:pt x="11944" y="4920"/>
                    <a:pt x="11954" y="4920"/>
                  </a:cubicBezTo>
                  <a:cubicBezTo>
                    <a:pt x="11973" y="4920"/>
                    <a:pt x="11992" y="4928"/>
                    <a:pt x="12011" y="4945"/>
                  </a:cubicBezTo>
                  <a:cubicBezTo>
                    <a:pt x="12214" y="5055"/>
                    <a:pt x="12398" y="5190"/>
                    <a:pt x="12572" y="5334"/>
                  </a:cubicBezTo>
                  <a:cubicBezTo>
                    <a:pt x="12591" y="5351"/>
                    <a:pt x="12630" y="5368"/>
                    <a:pt x="12659" y="5368"/>
                  </a:cubicBezTo>
                  <a:lnTo>
                    <a:pt x="12688" y="5368"/>
                  </a:lnTo>
                  <a:cubicBezTo>
                    <a:pt x="12726" y="5359"/>
                    <a:pt x="12765" y="5334"/>
                    <a:pt x="12775" y="5300"/>
                  </a:cubicBezTo>
                  <a:cubicBezTo>
                    <a:pt x="13103" y="4573"/>
                    <a:pt x="13200" y="3821"/>
                    <a:pt x="13248" y="3077"/>
                  </a:cubicBezTo>
                  <a:cubicBezTo>
                    <a:pt x="17015" y="3119"/>
                    <a:pt x="20290" y="3161"/>
                    <a:pt x="20928" y="3170"/>
                  </a:cubicBezTo>
                  <a:cubicBezTo>
                    <a:pt x="21237" y="6298"/>
                    <a:pt x="20551" y="19503"/>
                    <a:pt x="20503" y="20560"/>
                  </a:cubicBezTo>
                  <a:cubicBezTo>
                    <a:pt x="19131" y="21093"/>
                    <a:pt x="15161" y="21389"/>
                    <a:pt x="9558" y="21389"/>
                  </a:cubicBezTo>
                  <a:cubicBezTo>
                    <a:pt x="4931" y="21389"/>
                    <a:pt x="835" y="21169"/>
                    <a:pt x="487" y="20991"/>
                  </a:cubicBezTo>
                  <a:cubicBezTo>
                    <a:pt x="110" y="20425"/>
                    <a:pt x="265" y="10001"/>
                    <a:pt x="458" y="3043"/>
                  </a:cubicBezTo>
                  <a:cubicBezTo>
                    <a:pt x="1057" y="3017"/>
                    <a:pt x="2139" y="3009"/>
                    <a:pt x="3675" y="3009"/>
                  </a:cubicBezTo>
                  <a:close/>
                  <a:moveTo>
                    <a:pt x="10123" y="0"/>
                  </a:moveTo>
                  <a:cubicBezTo>
                    <a:pt x="10051" y="0"/>
                    <a:pt x="9978" y="19"/>
                    <a:pt x="9915" y="59"/>
                  </a:cubicBezTo>
                  <a:cubicBezTo>
                    <a:pt x="9732" y="160"/>
                    <a:pt x="9558" y="278"/>
                    <a:pt x="9403" y="414"/>
                  </a:cubicBezTo>
                  <a:lnTo>
                    <a:pt x="8891" y="202"/>
                  </a:lnTo>
                  <a:cubicBezTo>
                    <a:pt x="8872" y="194"/>
                    <a:pt x="8853" y="190"/>
                    <a:pt x="8833" y="190"/>
                  </a:cubicBezTo>
                  <a:cubicBezTo>
                    <a:pt x="8814" y="190"/>
                    <a:pt x="8795" y="194"/>
                    <a:pt x="8775" y="202"/>
                  </a:cubicBezTo>
                  <a:cubicBezTo>
                    <a:pt x="8746" y="219"/>
                    <a:pt x="8717" y="244"/>
                    <a:pt x="8717" y="278"/>
                  </a:cubicBezTo>
                  <a:cubicBezTo>
                    <a:pt x="8524" y="1115"/>
                    <a:pt x="8379" y="1952"/>
                    <a:pt x="8292" y="2806"/>
                  </a:cubicBezTo>
                  <a:cubicBezTo>
                    <a:pt x="6612" y="2789"/>
                    <a:pt x="5018" y="2781"/>
                    <a:pt x="3675" y="2781"/>
                  </a:cubicBezTo>
                  <a:cubicBezTo>
                    <a:pt x="2033" y="2781"/>
                    <a:pt x="902" y="2798"/>
                    <a:pt x="323" y="2815"/>
                  </a:cubicBezTo>
                  <a:cubicBezTo>
                    <a:pt x="255" y="2823"/>
                    <a:pt x="207" y="2865"/>
                    <a:pt x="197" y="2925"/>
                  </a:cubicBezTo>
                  <a:cubicBezTo>
                    <a:pt x="197" y="2967"/>
                    <a:pt x="81" y="7397"/>
                    <a:pt x="23" y="11827"/>
                  </a:cubicBezTo>
                  <a:cubicBezTo>
                    <a:pt x="-83" y="20839"/>
                    <a:pt x="197" y="21051"/>
                    <a:pt x="313" y="21143"/>
                  </a:cubicBezTo>
                  <a:cubicBezTo>
                    <a:pt x="680" y="21423"/>
                    <a:pt x="5385" y="21600"/>
                    <a:pt x="9558" y="21600"/>
                  </a:cubicBezTo>
                  <a:cubicBezTo>
                    <a:pt x="12263" y="21600"/>
                    <a:pt x="18783" y="21516"/>
                    <a:pt x="20677" y="20729"/>
                  </a:cubicBezTo>
                  <a:cubicBezTo>
                    <a:pt x="20715" y="20712"/>
                    <a:pt x="20744" y="20670"/>
                    <a:pt x="20744" y="20636"/>
                  </a:cubicBezTo>
                  <a:cubicBezTo>
                    <a:pt x="20754" y="20484"/>
                    <a:pt x="21517" y="6112"/>
                    <a:pt x="21169" y="3043"/>
                  </a:cubicBezTo>
                  <a:cubicBezTo>
                    <a:pt x="21160" y="2992"/>
                    <a:pt x="21111" y="2950"/>
                    <a:pt x="21044" y="2941"/>
                  </a:cubicBezTo>
                  <a:cubicBezTo>
                    <a:pt x="20986" y="2941"/>
                    <a:pt x="17431" y="2899"/>
                    <a:pt x="13258" y="2849"/>
                  </a:cubicBezTo>
                  <a:cubicBezTo>
                    <a:pt x="13267" y="2722"/>
                    <a:pt x="13267" y="2595"/>
                    <a:pt x="13277" y="2459"/>
                  </a:cubicBezTo>
                  <a:cubicBezTo>
                    <a:pt x="13306" y="1792"/>
                    <a:pt x="13335" y="1098"/>
                    <a:pt x="13499" y="439"/>
                  </a:cubicBezTo>
                  <a:cubicBezTo>
                    <a:pt x="13522" y="365"/>
                    <a:pt x="13460" y="308"/>
                    <a:pt x="13390" y="308"/>
                  </a:cubicBezTo>
                  <a:cubicBezTo>
                    <a:pt x="13372" y="308"/>
                    <a:pt x="13353" y="312"/>
                    <a:pt x="13335" y="320"/>
                  </a:cubicBezTo>
                  <a:lnTo>
                    <a:pt x="12407" y="633"/>
                  </a:lnTo>
                  <a:cubicBezTo>
                    <a:pt x="12321" y="506"/>
                    <a:pt x="12195" y="397"/>
                    <a:pt x="12060" y="312"/>
                  </a:cubicBezTo>
                  <a:cubicBezTo>
                    <a:pt x="11963" y="244"/>
                    <a:pt x="11857" y="211"/>
                    <a:pt x="11751" y="211"/>
                  </a:cubicBezTo>
                  <a:cubicBezTo>
                    <a:pt x="11664" y="211"/>
                    <a:pt x="11577" y="228"/>
                    <a:pt x="11509" y="261"/>
                  </a:cubicBezTo>
                  <a:cubicBezTo>
                    <a:pt x="11306" y="338"/>
                    <a:pt x="11123" y="414"/>
                    <a:pt x="10939" y="498"/>
                  </a:cubicBezTo>
                  <a:cubicBezTo>
                    <a:pt x="10756" y="346"/>
                    <a:pt x="10562" y="202"/>
                    <a:pt x="10350" y="75"/>
                  </a:cubicBezTo>
                  <a:cubicBezTo>
                    <a:pt x="10288" y="26"/>
                    <a:pt x="10206" y="0"/>
                    <a:pt x="1012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98" name="Google Shape;283;p21"/>
            <p:cNvSpPr/>
            <p:nvPr/>
          </p:nvSpPr>
          <p:spPr>
            <a:xfrm>
              <a:off x="2137542" y="241888"/>
              <a:ext cx="399926" cy="237125"/>
            </a:xfrm>
            <a:custGeom>
              <a:avLst/>
              <a:gdLst/>
              <a:ahLst/>
              <a:cxnLst>
                <a:cxn ang="0">
                  <a:pos x="wd2" y="hd2"/>
                </a:cxn>
                <a:cxn ang="5400000">
                  <a:pos x="wd2" y="hd2"/>
                </a:cxn>
                <a:cxn ang="10800000">
                  <a:pos x="wd2" y="hd2"/>
                </a:cxn>
                <a:cxn ang="16200000">
                  <a:pos x="wd2" y="hd2"/>
                </a:cxn>
              </a:cxnLst>
              <a:rect l="0" t="0" r="r" b="b"/>
              <a:pathLst>
                <a:path w="21183" h="21600" extrusionOk="0">
                  <a:moveTo>
                    <a:pt x="19672" y="0"/>
                  </a:moveTo>
                  <a:cubicBezTo>
                    <a:pt x="19308" y="0"/>
                    <a:pt x="18943" y="183"/>
                    <a:pt x="18665" y="553"/>
                  </a:cubicBezTo>
                  <a:cubicBezTo>
                    <a:pt x="13070" y="6815"/>
                    <a:pt x="6578" y="14060"/>
                    <a:pt x="757" y="18603"/>
                  </a:cubicBezTo>
                  <a:cubicBezTo>
                    <a:pt x="-24" y="19095"/>
                    <a:pt x="-250" y="20200"/>
                    <a:pt x="312" y="20935"/>
                  </a:cubicBezTo>
                  <a:cubicBezTo>
                    <a:pt x="581" y="21380"/>
                    <a:pt x="1011" y="21600"/>
                    <a:pt x="1456" y="21600"/>
                  </a:cubicBezTo>
                  <a:cubicBezTo>
                    <a:pt x="1752" y="21600"/>
                    <a:pt x="2058" y="21502"/>
                    <a:pt x="2327" y="21305"/>
                  </a:cubicBezTo>
                  <a:cubicBezTo>
                    <a:pt x="8481" y="16514"/>
                    <a:pt x="15084" y="9269"/>
                    <a:pt x="20680" y="2763"/>
                  </a:cubicBezTo>
                  <a:cubicBezTo>
                    <a:pt x="21350" y="2149"/>
                    <a:pt x="21350" y="1166"/>
                    <a:pt x="20680" y="553"/>
                  </a:cubicBezTo>
                  <a:cubicBezTo>
                    <a:pt x="20398" y="183"/>
                    <a:pt x="20037" y="0"/>
                    <a:pt x="1967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199" name="Google Shape;284;p21"/>
            <p:cNvSpPr/>
            <p:nvPr/>
          </p:nvSpPr>
          <p:spPr>
            <a:xfrm>
              <a:off x="2398883" y="338211"/>
              <a:ext cx="153071" cy="89103"/>
            </a:xfrm>
            <a:custGeom>
              <a:avLst/>
              <a:gdLst/>
              <a:ahLst/>
              <a:cxnLst>
                <a:cxn ang="0">
                  <a:pos x="wd2" y="hd2"/>
                </a:cxn>
                <a:cxn ang="5400000">
                  <a:pos x="wd2" y="hd2"/>
                </a:cxn>
                <a:cxn ang="10800000">
                  <a:pos x="wd2" y="hd2"/>
                </a:cxn>
                <a:cxn ang="16200000">
                  <a:pos x="wd2" y="hd2"/>
                </a:cxn>
              </a:cxnLst>
              <a:rect l="0" t="0" r="r" b="b"/>
              <a:pathLst>
                <a:path w="19880" h="21600" extrusionOk="0">
                  <a:moveTo>
                    <a:pt x="16312" y="0"/>
                  </a:moveTo>
                  <a:cubicBezTo>
                    <a:pt x="15645" y="0"/>
                    <a:pt x="14956" y="217"/>
                    <a:pt x="14297" y="668"/>
                  </a:cubicBezTo>
                  <a:cubicBezTo>
                    <a:pt x="9084" y="4259"/>
                    <a:pt x="4690" y="8842"/>
                    <a:pt x="1122" y="14391"/>
                  </a:cubicBezTo>
                  <a:cubicBezTo>
                    <a:pt x="-1265" y="17233"/>
                    <a:pt x="447" y="21600"/>
                    <a:pt x="3538" y="21600"/>
                  </a:cubicBezTo>
                  <a:cubicBezTo>
                    <a:pt x="3644" y="21600"/>
                    <a:pt x="3758" y="21591"/>
                    <a:pt x="3864" y="21582"/>
                  </a:cubicBezTo>
                  <a:cubicBezTo>
                    <a:pt x="4963" y="21257"/>
                    <a:pt x="5789" y="20932"/>
                    <a:pt x="6614" y="19949"/>
                  </a:cubicBezTo>
                  <a:cubicBezTo>
                    <a:pt x="9630" y="15050"/>
                    <a:pt x="13471" y="11125"/>
                    <a:pt x="17865" y="8183"/>
                  </a:cubicBezTo>
                  <a:cubicBezTo>
                    <a:pt x="19782" y="7200"/>
                    <a:pt x="20335" y="4259"/>
                    <a:pt x="19509" y="2301"/>
                  </a:cubicBezTo>
                  <a:cubicBezTo>
                    <a:pt x="18789" y="803"/>
                    <a:pt x="17592" y="0"/>
                    <a:pt x="1631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202" name="Google Shape;285;p21"/>
            <p:cNvGrpSpPr/>
            <p:nvPr/>
          </p:nvGrpSpPr>
          <p:grpSpPr>
            <a:xfrm>
              <a:off x="1841218" y="33008"/>
              <a:ext cx="1048074" cy="773649"/>
              <a:chOff x="0" y="0"/>
              <a:chExt cx="1048073" cy="773648"/>
            </a:xfrm>
          </p:grpSpPr>
          <p:sp>
            <p:nvSpPr>
              <p:cNvPr id="200" name="Shape"/>
              <p:cNvSpPr/>
              <p:nvPr/>
            </p:nvSpPr>
            <p:spPr>
              <a:xfrm>
                <a:off x="58" y="600"/>
                <a:ext cx="1048016" cy="772450"/>
              </a:xfrm>
              <a:custGeom>
                <a:avLst/>
                <a:gdLst/>
                <a:ahLst/>
                <a:cxnLst>
                  <a:cxn ang="0">
                    <a:pos x="wd2" y="hd2"/>
                  </a:cxn>
                  <a:cxn ang="5400000">
                    <a:pos x="wd2" y="hd2"/>
                  </a:cxn>
                  <a:cxn ang="10800000">
                    <a:pos x="wd2" y="hd2"/>
                  </a:cxn>
                  <a:cxn ang="16200000">
                    <a:pos x="wd2" y="hd2"/>
                  </a:cxn>
                </a:cxnLst>
                <a:rect l="0" t="0" r="r" b="b"/>
                <a:pathLst>
                  <a:path w="21600" h="21600" extrusionOk="0">
                    <a:moveTo>
                      <a:pt x="9827" y="6328"/>
                    </a:moveTo>
                    <a:cubicBezTo>
                      <a:pt x="9999" y="6328"/>
                      <a:pt x="10176" y="6405"/>
                      <a:pt x="10277" y="6559"/>
                    </a:cubicBezTo>
                    <a:cubicBezTo>
                      <a:pt x="10451" y="6747"/>
                      <a:pt x="10408" y="7087"/>
                      <a:pt x="10146" y="7237"/>
                    </a:cubicBezTo>
                    <a:cubicBezTo>
                      <a:pt x="9581" y="7577"/>
                      <a:pt x="9058" y="7954"/>
                      <a:pt x="8492" y="8330"/>
                    </a:cubicBezTo>
                    <a:cubicBezTo>
                      <a:pt x="8100" y="8632"/>
                      <a:pt x="7708" y="8934"/>
                      <a:pt x="7316" y="9160"/>
                    </a:cubicBezTo>
                    <a:cubicBezTo>
                      <a:pt x="7185" y="9236"/>
                      <a:pt x="7098" y="9273"/>
                      <a:pt x="6967" y="9273"/>
                    </a:cubicBezTo>
                    <a:cubicBezTo>
                      <a:pt x="6793" y="9273"/>
                      <a:pt x="6620" y="9198"/>
                      <a:pt x="6489" y="9085"/>
                    </a:cubicBezTo>
                    <a:cubicBezTo>
                      <a:pt x="6314" y="8859"/>
                      <a:pt x="6358" y="8557"/>
                      <a:pt x="6620" y="8406"/>
                    </a:cubicBezTo>
                    <a:cubicBezTo>
                      <a:pt x="7012" y="8142"/>
                      <a:pt x="7404" y="7879"/>
                      <a:pt x="7796" y="7577"/>
                    </a:cubicBezTo>
                    <a:cubicBezTo>
                      <a:pt x="8361" y="7200"/>
                      <a:pt x="8884" y="6785"/>
                      <a:pt x="9493" y="6445"/>
                    </a:cubicBezTo>
                    <a:cubicBezTo>
                      <a:pt x="9585" y="6367"/>
                      <a:pt x="9705" y="6328"/>
                      <a:pt x="9827" y="6328"/>
                    </a:cubicBezTo>
                    <a:close/>
                    <a:moveTo>
                      <a:pt x="14034" y="8526"/>
                    </a:moveTo>
                    <a:cubicBezTo>
                      <a:pt x="14242" y="8526"/>
                      <a:pt x="14455" y="8628"/>
                      <a:pt x="14545" y="8783"/>
                    </a:cubicBezTo>
                    <a:cubicBezTo>
                      <a:pt x="14719" y="9009"/>
                      <a:pt x="14588" y="9348"/>
                      <a:pt x="14327" y="9462"/>
                    </a:cubicBezTo>
                    <a:cubicBezTo>
                      <a:pt x="13630" y="9801"/>
                      <a:pt x="13021" y="10254"/>
                      <a:pt x="12498" y="10819"/>
                    </a:cubicBezTo>
                    <a:cubicBezTo>
                      <a:pt x="12411" y="10932"/>
                      <a:pt x="12237" y="10970"/>
                      <a:pt x="12062" y="11007"/>
                    </a:cubicBezTo>
                    <a:cubicBezTo>
                      <a:pt x="12044" y="11008"/>
                      <a:pt x="12028" y="11009"/>
                      <a:pt x="12011" y="11009"/>
                    </a:cubicBezTo>
                    <a:cubicBezTo>
                      <a:pt x="11523" y="11009"/>
                      <a:pt x="11291" y="10505"/>
                      <a:pt x="11627" y="10178"/>
                    </a:cubicBezTo>
                    <a:cubicBezTo>
                      <a:pt x="12237" y="9538"/>
                      <a:pt x="12934" y="9009"/>
                      <a:pt x="13761" y="8595"/>
                    </a:cubicBezTo>
                    <a:cubicBezTo>
                      <a:pt x="13843" y="8548"/>
                      <a:pt x="13938" y="8526"/>
                      <a:pt x="14034" y="8526"/>
                    </a:cubicBezTo>
                    <a:close/>
                    <a:moveTo>
                      <a:pt x="13761" y="5852"/>
                    </a:moveTo>
                    <a:cubicBezTo>
                      <a:pt x="13903" y="5852"/>
                      <a:pt x="14044" y="5899"/>
                      <a:pt x="14153" y="5994"/>
                    </a:cubicBezTo>
                    <a:cubicBezTo>
                      <a:pt x="14371" y="6182"/>
                      <a:pt x="14371" y="6521"/>
                      <a:pt x="14153" y="6710"/>
                    </a:cubicBezTo>
                    <a:cubicBezTo>
                      <a:pt x="11933" y="8670"/>
                      <a:pt x="9363" y="10894"/>
                      <a:pt x="7012" y="12364"/>
                    </a:cubicBezTo>
                    <a:cubicBezTo>
                      <a:pt x="6909" y="12438"/>
                      <a:pt x="6794" y="12471"/>
                      <a:pt x="6681" y="12471"/>
                    </a:cubicBezTo>
                    <a:cubicBezTo>
                      <a:pt x="6504" y="12471"/>
                      <a:pt x="6334" y="12389"/>
                      <a:pt x="6228" y="12251"/>
                    </a:cubicBezTo>
                    <a:cubicBezTo>
                      <a:pt x="6009" y="12062"/>
                      <a:pt x="6097" y="11723"/>
                      <a:pt x="6358" y="11572"/>
                    </a:cubicBezTo>
                    <a:cubicBezTo>
                      <a:pt x="8666" y="10140"/>
                      <a:pt x="11192" y="7954"/>
                      <a:pt x="13369" y="5994"/>
                    </a:cubicBezTo>
                    <a:cubicBezTo>
                      <a:pt x="13477" y="5899"/>
                      <a:pt x="13619" y="5852"/>
                      <a:pt x="13761" y="5852"/>
                    </a:cubicBezTo>
                    <a:close/>
                    <a:moveTo>
                      <a:pt x="7708" y="0"/>
                    </a:moveTo>
                    <a:cubicBezTo>
                      <a:pt x="7577" y="37"/>
                      <a:pt x="7447" y="75"/>
                      <a:pt x="7359" y="150"/>
                    </a:cubicBezTo>
                    <a:cubicBezTo>
                      <a:pt x="6489" y="603"/>
                      <a:pt x="5705" y="1168"/>
                      <a:pt x="5007" y="1809"/>
                    </a:cubicBezTo>
                    <a:cubicBezTo>
                      <a:pt x="4892" y="1910"/>
                      <a:pt x="4737" y="1960"/>
                      <a:pt x="4582" y="1960"/>
                    </a:cubicBezTo>
                    <a:cubicBezTo>
                      <a:pt x="4505" y="1960"/>
                      <a:pt x="4427" y="1947"/>
                      <a:pt x="4355" y="1922"/>
                    </a:cubicBezTo>
                    <a:lnTo>
                      <a:pt x="2308" y="1093"/>
                    </a:lnTo>
                    <a:cubicBezTo>
                      <a:pt x="915" y="7275"/>
                      <a:pt x="174" y="13571"/>
                      <a:pt x="0" y="19866"/>
                    </a:cubicBezTo>
                    <a:lnTo>
                      <a:pt x="1045" y="19188"/>
                    </a:lnTo>
                    <a:cubicBezTo>
                      <a:pt x="1136" y="19125"/>
                      <a:pt x="1249" y="19095"/>
                      <a:pt x="1363" y="19095"/>
                    </a:cubicBezTo>
                    <a:cubicBezTo>
                      <a:pt x="1523" y="19095"/>
                      <a:pt x="1684" y="19153"/>
                      <a:pt x="1785" y="19263"/>
                    </a:cubicBezTo>
                    <a:cubicBezTo>
                      <a:pt x="2569" y="19980"/>
                      <a:pt x="3484" y="20658"/>
                      <a:pt x="4398" y="21223"/>
                    </a:cubicBezTo>
                    <a:lnTo>
                      <a:pt x="7621" y="20054"/>
                    </a:lnTo>
                    <a:cubicBezTo>
                      <a:pt x="8231" y="19791"/>
                      <a:pt x="8927" y="19603"/>
                      <a:pt x="9667" y="19564"/>
                    </a:cubicBezTo>
                    <a:cubicBezTo>
                      <a:pt x="9885" y="19564"/>
                      <a:pt x="10146" y="19603"/>
                      <a:pt x="10365" y="19678"/>
                    </a:cubicBezTo>
                    <a:cubicBezTo>
                      <a:pt x="11018" y="19866"/>
                      <a:pt x="11584" y="20243"/>
                      <a:pt x="11933" y="20771"/>
                    </a:cubicBezTo>
                    <a:lnTo>
                      <a:pt x="12062" y="20960"/>
                    </a:lnTo>
                    <a:cubicBezTo>
                      <a:pt x="12263" y="21308"/>
                      <a:pt x="12667" y="21493"/>
                      <a:pt x="13073" y="21493"/>
                    </a:cubicBezTo>
                    <a:cubicBezTo>
                      <a:pt x="13372" y="21493"/>
                      <a:pt x="13671" y="21393"/>
                      <a:pt x="13892" y="21186"/>
                    </a:cubicBezTo>
                    <a:lnTo>
                      <a:pt x="15024" y="20319"/>
                    </a:lnTo>
                    <a:cubicBezTo>
                      <a:pt x="15241" y="20130"/>
                      <a:pt x="15547" y="20017"/>
                      <a:pt x="15895" y="19980"/>
                    </a:cubicBezTo>
                    <a:lnTo>
                      <a:pt x="15939" y="19980"/>
                    </a:lnTo>
                    <a:cubicBezTo>
                      <a:pt x="16287" y="19980"/>
                      <a:pt x="16591" y="20092"/>
                      <a:pt x="16853" y="20243"/>
                    </a:cubicBezTo>
                    <a:cubicBezTo>
                      <a:pt x="17550" y="20658"/>
                      <a:pt x="18247" y="21110"/>
                      <a:pt x="18900" y="21600"/>
                    </a:cubicBezTo>
                    <a:cubicBezTo>
                      <a:pt x="20424" y="17830"/>
                      <a:pt x="20599" y="13835"/>
                      <a:pt x="20772" y="9989"/>
                    </a:cubicBezTo>
                    <a:cubicBezTo>
                      <a:pt x="20816" y="7200"/>
                      <a:pt x="21077" y="4410"/>
                      <a:pt x="21600" y="1658"/>
                    </a:cubicBezTo>
                    <a:lnTo>
                      <a:pt x="17941" y="2940"/>
                    </a:lnTo>
                    <a:cubicBezTo>
                      <a:pt x="17873" y="2969"/>
                      <a:pt x="17800" y="2984"/>
                      <a:pt x="17724" y="2984"/>
                    </a:cubicBezTo>
                    <a:cubicBezTo>
                      <a:pt x="17513" y="2984"/>
                      <a:pt x="17298" y="2871"/>
                      <a:pt x="17201" y="2676"/>
                    </a:cubicBezTo>
                    <a:cubicBezTo>
                      <a:pt x="16897" y="2073"/>
                      <a:pt x="16374" y="1583"/>
                      <a:pt x="15721" y="1206"/>
                    </a:cubicBezTo>
                    <a:cubicBezTo>
                      <a:pt x="15547" y="1055"/>
                      <a:pt x="15286" y="979"/>
                      <a:pt x="14980" y="942"/>
                    </a:cubicBezTo>
                    <a:cubicBezTo>
                      <a:pt x="14763" y="979"/>
                      <a:pt x="14545" y="1018"/>
                      <a:pt x="14371" y="1093"/>
                    </a:cubicBezTo>
                    <a:cubicBezTo>
                      <a:pt x="13369" y="1470"/>
                      <a:pt x="12454" y="1846"/>
                      <a:pt x="11541" y="2299"/>
                    </a:cubicBezTo>
                    <a:cubicBezTo>
                      <a:pt x="11459" y="2342"/>
                      <a:pt x="11365" y="2363"/>
                      <a:pt x="11270" y="2363"/>
                    </a:cubicBezTo>
                    <a:cubicBezTo>
                      <a:pt x="11113" y="2363"/>
                      <a:pt x="10953" y="2304"/>
                      <a:pt x="10843" y="2186"/>
                    </a:cubicBezTo>
                    <a:cubicBezTo>
                      <a:pt x="10016" y="1470"/>
                      <a:pt x="9058" y="791"/>
                      <a:pt x="8056" y="150"/>
                    </a:cubicBezTo>
                    <a:cubicBezTo>
                      <a:pt x="7969" y="75"/>
                      <a:pt x="7839" y="37"/>
                      <a:pt x="7708" y="0"/>
                    </a:cubicBez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201" name="Rectangle"/>
              <p:cNvSpPr txBox="1"/>
              <p:nvPr/>
            </p:nvSpPr>
            <p:spPr>
              <a:xfrm>
                <a:off x="0" y="0"/>
                <a:ext cx="1048072" cy="7736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p>
                <a:r>
                  <a:t> </a:t>
                </a:r>
              </a:p>
            </p:txBody>
          </p:sp>
        </p:grpSp>
      </p:grpSp>
      <p:sp>
        <p:nvSpPr>
          <p:cNvPr id="204"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Google Shape;258;p21"/>
          <p:cNvSpPr txBox="1">
            <a:spLocks noGrp="1"/>
          </p:cNvSpPr>
          <p:nvPr>
            <p:ph type="title"/>
          </p:nvPr>
        </p:nvSpPr>
        <p:spPr>
          <a:prstGeom prst="rect">
            <a:avLst/>
          </a:prstGeom>
        </p:spPr>
        <p:txBody>
          <a:bodyPr/>
          <a:lstStyle>
            <a:lvl1pPr defTabSz="594359">
              <a:defRPr sz="1950"/>
            </a:lvl1pPr>
          </a:lstStyle>
          <a:p>
            <a:r>
              <a:t>4. Ethics coach </a:t>
            </a:r>
          </a:p>
        </p:txBody>
      </p:sp>
      <p:grpSp>
        <p:nvGrpSpPr>
          <p:cNvPr id="216" name="Google Shape;267;p21"/>
          <p:cNvGrpSpPr/>
          <p:nvPr/>
        </p:nvGrpSpPr>
        <p:grpSpPr>
          <a:xfrm>
            <a:off x="2400773" y="1093503"/>
            <a:ext cx="4342454" cy="3165802"/>
            <a:chOff x="0" y="0"/>
            <a:chExt cx="4342452" cy="3165800"/>
          </a:xfrm>
        </p:grpSpPr>
        <p:sp>
          <p:nvSpPr>
            <p:cNvPr id="207" name="Google Shape;287;p21"/>
            <p:cNvSpPr/>
            <p:nvPr/>
          </p:nvSpPr>
          <p:spPr>
            <a:xfrm>
              <a:off x="1995633" y="238884"/>
              <a:ext cx="177186" cy="96813"/>
            </a:xfrm>
            <a:custGeom>
              <a:avLst/>
              <a:gdLst/>
              <a:ahLst/>
              <a:cxnLst>
                <a:cxn ang="0">
                  <a:pos x="wd2" y="hd2"/>
                </a:cxn>
                <a:cxn ang="5400000">
                  <a:pos x="wd2" y="hd2"/>
                </a:cxn>
                <a:cxn ang="10800000">
                  <a:pos x="wd2" y="hd2"/>
                </a:cxn>
                <a:cxn ang="16200000">
                  <a:pos x="wd2" y="hd2"/>
                </a:cxn>
              </a:cxnLst>
              <a:rect l="0" t="0" r="r" b="b"/>
              <a:pathLst>
                <a:path w="20745" h="21600" extrusionOk="0">
                  <a:moveTo>
                    <a:pt x="17853" y="0"/>
                  </a:moveTo>
                  <a:cubicBezTo>
                    <a:pt x="17225" y="0"/>
                    <a:pt x="16578" y="290"/>
                    <a:pt x="16007" y="862"/>
                  </a:cubicBezTo>
                  <a:cubicBezTo>
                    <a:pt x="13283" y="3351"/>
                    <a:pt x="10094" y="6396"/>
                    <a:pt x="7370" y="9159"/>
                  </a:cubicBezTo>
                  <a:cubicBezTo>
                    <a:pt x="5323" y="11372"/>
                    <a:pt x="3277" y="13303"/>
                    <a:pt x="1230" y="15242"/>
                  </a:cubicBezTo>
                  <a:cubicBezTo>
                    <a:pt x="-138" y="16349"/>
                    <a:pt x="-364" y="18562"/>
                    <a:pt x="546" y="20219"/>
                  </a:cubicBezTo>
                  <a:cubicBezTo>
                    <a:pt x="1230" y="21050"/>
                    <a:pt x="1908" y="21600"/>
                    <a:pt x="2819" y="21600"/>
                  </a:cubicBezTo>
                  <a:cubicBezTo>
                    <a:pt x="3503" y="21600"/>
                    <a:pt x="4187" y="21325"/>
                    <a:pt x="4639" y="20768"/>
                  </a:cubicBezTo>
                  <a:cubicBezTo>
                    <a:pt x="6685" y="19112"/>
                    <a:pt x="8732" y="16898"/>
                    <a:pt x="11004" y="14685"/>
                  </a:cubicBezTo>
                  <a:cubicBezTo>
                    <a:pt x="13735" y="11922"/>
                    <a:pt x="16691" y="9159"/>
                    <a:pt x="19416" y="6671"/>
                  </a:cubicBezTo>
                  <a:cubicBezTo>
                    <a:pt x="20784" y="5564"/>
                    <a:pt x="21236" y="3076"/>
                    <a:pt x="20100" y="1694"/>
                  </a:cubicBezTo>
                  <a:cubicBezTo>
                    <a:pt x="19573" y="565"/>
                    <a:pt x="18731" y="0"/>
                    <a:pt x="1785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210" name="Google Shape;288;p21"/>
            <p:cNvGrpSpPr/>
            <p:nvPr/>
          </p:nvGrpSpPr>
          <p:grpSpPr>
            <a:xfrm>
              <a:off x="0" y="0"/>
              <a:ext cx="4342453" cy="3165801"/>
              <a:chOff x="0" y="0"/>
              <a:chExt cx="4342452" cy="3165800"/>
            </a:xfrm>
          </p:grpSpPr>
          <p:sp>
            <p:nvSpPr>
              <p:cNvPr id="208" name="Shape"/>
              <p:cNvSpPr/>
              <p:nvPr/>
            </p:nvSpPr>
            <p:spPr>
              <a:xfrm>
                <a:off x="16635" y="-1"/>
                <a:ext cx="4274098" cy="3165802"/>
              </a:xfrm>
              <a:custGeom>
                <a:avLst/>
                <a:gdLst/>
                <a:ahLst/>
                <a:cxnLst>
                  <a:cxn ang="0">
                    <a:pos x="wd2" y="hd2"/>
                  </a:cxn>
                  <a:cxn ang="5400000">
                    <a:pos x="wd2" y="hd2"/>
                  </a:cxn>
                  <a:cxn ang="10800000">
                    <a:pos x="wd2" y="hd2"/>
                  </a:cxn>
                  <a:cxn ang="16200000">
                    <a:pos x="wd2" y="hd2"/>
                  </a:cxn>
                </a:cxnLst>
                <a:rect l="0" t="0" r="r" b="b"/>
                <a:pathLst>
                  <a:path w="21260" h="21600" extrusionOk="0">
                    <a:moveTo>
                      <a:pt x="10128" y="219"/>
                    </a:moveTo>
                    <a:cubicBezTo>
                      <a:pt x="10157" y="228"/>
                      <a:pt x="10186" y="236"/>
                      <a:pt x="10205" y="253"/>
                    </a:cubicBezTo>
                    <a:cubicBezTo>
                      <a:pt x="10427" y="388"/>
                      <a:pt x="10640" y="540"/>
                      <a:pt x="10823" y="710"/>
                    </a:cubicBezTo>
                    <a:cubicBezTo>
                      <a:pt x="10847" y="730"/>
                      <a:pt x="10881" y="741"/>
                      <a:pt x="10915" y="741"/>
                    </a:cubicBezTo>
                    <a:cubicBezTo>
                      <a:pt x="10937" y="741"/>
                      <a:pt x="10959" y="736"/>
                      <a:pt x="10978" y="726"/>
                    </a:cubicBezTo>
                    <a:cubicBezTo>
                      <a:pt x="11181" y="633"/>
                      <a:pt x="11393" y="540"/>
                      <a:pt x="11606" y="464"/>
                    </a:cubicBezTo>
                    <a:cubicBezTo>
                      <a:pt x="11654" y="439"/>
                      <a:pt x="11702" y="430"/>
                      <a:pt x="11751" y="430"/>
                    </a:cubicBezTo>
                    <a:cubicBezTo>
                      <a:pt x="11809" y="430"/>
                      <a:pt x="11867" y="456"/>
                      <a:pt x="11915" y="490"/>
                    </a:cubicBezTo>
                    <a:cubicBezTo>
                      <a:pt x="12050" y="566"/>
                      <a:pt x="12166" y="684"/>
                      <a:pt x="12243" y="819"/>
                    </a:cubicBezTo>
                    <a:cubicBezTo>
                      <a:pt x="12265" y="857"/>
                      <a:pt x="12306" y="880"/>
                      <a:pt x="12354" y="880"/>
                    </a:cubicBezTo>
                    <a:cubicBezTo>
                      <a:pt x="12371" y="880"/>
                      <a:pt x="12389" y="877"/>
                      <a:pt x="12407" y="870"/>
                    </a:cubicBezTo>
                    <a:lnTo>
                      <a:pt x="13219" y="591"/>
                    </a:lnTo>
                    <a:cubicBezTo>
                      <a:pt x="13103" y="1208"/>
                      <a:pt x="13036" y="1825"/>
                      <a:pt x="13026" y="2451"/>
                    </a:cubicBezTo>
                    <a:cubicBezTo>
                      <a:pt x="12987" y="3322"/>
                      <a:pt x="12949" y="4218"/>
                      <a:pt x="12610" y="5064"/>
                    </a:cubicBezTo>
                    <a:cubicBezTo>
                      <a:pt x="12466" y="4945"/>
                      <a:pt x="12321" y="4844"/>
                      <a:pt x="12156" y="4759"/>
                    </a:cubicBezTo>
                    <a:cubicBezTo>
                      <a:pt x="12098" y="4717"/>
                      <a:pt x="12031" y="4700"/>
                      <a:pt x="11963" y="4691"/>
                    </a:cubicBezTo>
                    <a:lnTo>
                      <a:pt x="11944" y="4691"/>
                    </a:lnTo>
                    <a:cubicBezTo>
                      <a:pt x="11876" y="4700"/>
                      <a:pt x="11809" y="4725"/>
                      <a:pt x="11751" y="4776"/>
                    </a:cubicBezTo>
                    <a:lnTo>
                      <a:pt x="11500" y="4970"/>
                    </a:lnTo>
                    <a:cubicBezTo>
                      <a:pt x="11451" y="5017"/>
                      <a:pt x="11384" y="5039"/>
                      <a:pt x="11318" y="5039"/>
                    </a:cubicBezTo>
                    <a:cubicBezTo>
                      <a:pt x="11228" y="5039"/>
                      <a:pt x="11138" y="4998"/>
                      <a:pt x="11094" y="4920"/>
                    </a:cubicBezTo>
                    <a:lnTo>
                      <a:pt x="11065" y="4878"/>
                    </a:lnTo>
                    <a:cubicBezTo>
                      <a:pt x="10988" y="4759"/>
                      <a:pt x="10862" y="4674"/>
                      <a:pt x="10717" y="4632"/>
                    </a:cubicBezTo>
                    <a:cubicBezTo>
                      <a:pt x="10669" y="4615"/>
                      <a:pt x="10611" y="4607"/>
                      <a:pt x="10562" y="4607"/>
                    </a:cubicBezTo>
                    <a:cubicBezTo>
                      <a:pt x="10398" y="4615"/>
                      <a:pt x="10244" y="4658"/>
                      <a:pt x="10109" y="4717"/>
                    </a:cubicBezTo>
                    <a:lnTo>
                      <a:pt x="9394" y="4979"/>
                    </a:lnTo>
                    <a:cubicBezTo>
                      <a:pt x="9191" y="4852"/>
                      <a:pt x="8988" y="4700"/>
                      <a:pt x="8814" y="4539"/>
                    </a:cubicBezTo>
                    <a:cubicBezTo>
                      <a:pt x="8792" y="4515"/>
                      <a:pt x="8756" y="4501"/>
                      <a:pt x="8720" y="4501"/>
                    </a:cubicBezTo>
                    <a:cubicBezTo>
                      <a:pt x="8695" y="4501"/>
                      <a:pt x="8670" y="4508"/>
                      <a:pt x="8650" y="4522"/>
                    </a:cubicBezTo>
                    <a:lnTo>
                      <a:pt x="8418" y="4674"/>
                    </a:lnTo>
                    <a:cubicBezTo>
                      <a:pt x="8457" y="3263"/>
                      <a:pt x="8621" y="1859"/>
                      <a:pt x="8930" y="473"/>
                    </a:cubicBezTo>
                    <a:lnTo>
                      <a:pt x="9384" y="642"/>
                    </a:lnTo>
                    <a:cubicBezTo>
                      <a:pt x="9400" y="650"/>
                      <a:pt x="9417" y="654"/>
                      <a:pt x="9434" y="654"/>
                    </a:cubicBezTo>
                    <a:cubicBezTo>
                      <a:pt x="9469" y="654"/>
                      <a:pt x="9503" y="639"/>
                      <a:pt x="9529" y="616"/>
                    </a:cubicBezTo>
                    <a:cubicBezTo>
                      <a:pt x="9683" y="473"/>
                      <a:pt x="9857" y="346"/>
                      <a:pt x="10050" y="244"/>
                    </a:cubicBezTo>
                    <a:cubicBezTo>
                      <a:pt x="10070" y="236"/>
                      <a:pt x="10099" y="219"/>
                      <a:pt x="10128" y="219"/>
                    </a:cubicBezTo>
                    <a:close/>
                    <a:moveTo>
                      <a:pt x="3675" y="3009"/>
                    </a:moveTo>
                    <a:cubicBezTo>
                      <a:pt x="5008" y="3009"/>
                      <a:pt x="6602" y="3017"/>
                      <a:pt x="8263" y="3026"/>
                    </a:cubicBezTo>
                    <a:cubicBezTo>
                      <a:pt x="8205" y="3652"/>
                      <a:pt x="8176" y="4269"/>
                      <a:pt x="8167" y="4894"/>
                    </a:cubicBezTo>
                    <a:cubicBezTo>
                      <a:pt x="8167" y="4928"/>
                      <a:pt x="8186" y="4970"/>
                      <a:pt x="8234" y="4987"/>
                    </a:cubicBezTo>
                    <a:cubicBezTo>
                      <a:pt x="8252" y="4995"/>
                      <a:pt x="8273" y="4999"/>
                      <a:pt x="8294" y="4999"/>
                    </a:cubicBezTo>
                    <a:cubicBezTo>
                      <a:pt x="8319" y="4999"/>
                      <a:pt x="8344" y="4993"/>
                      <a:pt x="8360" y="4979"/>
                    </a:cubicBezTo>
                    <a:lnTo>
                      <a:pt x="8708" y="4759"/>
                    </a:lnTo>
                    <a:cubicBezTo>
                      <a:pt x="8891" y="4920"/>
                      <a:pt x="9094" y="5064"/>
                      <a:pt x="9316" y="5190"/>
                    </a:cubicBezTo>
                    <a:cubicBezTo>
                      <a:pt x="9335" y="5206"/>
                      <a:pt x="9361" y="5212"/>
                      <a:pt x="9387" y="5212"/>
                    </a:cubicBezTo>
                    <a:cubicBezTo>
                      <a:pt x="9403" y="5212"/>
                      <a:pt x="9418" y="5210"/>
                      <a:pt x="9432" y="5207"/>
                    </a:cubicBezTo>
                    <a:lnTo>
                      <a:pt x="10205" y="4911"/>
                    </a:lnTo>
                    <a:cubicBezTo>
                      <a:pt x="10313" y="4864"/>
                      <a:pt x="10433" y="4839"/>
                      <a:pt x="10555" y="4839"/>
                    </a:cubicBezTo>
                    <a:cubicBezTo>
                      <a:pt x="10586" y="4839"/>
                      <a:pt x="10618" y="4840"/>
                      <a:pt x="10649" y="4844"/>
                    </a:cubicBezTo>
                    <a:cubicBezTo>
                      <a:pt x="10736" y="4860"/>
                      <a:pt x="10785" y="4920"/>
                      <a:pt x="10852" y="5004"/>
                    </a:cubicBezTo>
                    <a:lnTo>
                      <a:pt x="10901" y="5055"/>
                    </a:lnTo>
                    <a:cubicBezTo>
                      <a:pt x="10997" y="5173"/>
                      <a:pt x="11161" y="5249"/>
                      <a:pt x="11335" y="5258"/>
                    </a:cubicBezTo>
                    <a:cubicBezTo>
                      <a:pt x="11374" y="5258"/>
                      <a:pt x="11403" y="5249"/>
                      <a:pt x="11441" y="5249"/>
                    </a:cubicBezTo>
                    <a:cubicBezTo>
                      <a:pt x="11519" y="5224"/>
                      <a:pt x="11596" y="5182"/>
                      <a:pt x="11664" y="5131"/>
                    </a:cubicBezTo>
                    <a:lnTo>
                      <a:pt x="11915" y="4945"/>
                    </a:lnTo>
                    <a:cubicBezTo>
                      <a:pt x="11924" y="4937"/>
                      <a:pt x="11944" y="4920"/>
                      <a:pt x="11954" y="4920"/>
                    </a:cubicBezTo>
                    <a:cubicBezTo>
                      <a:pt x="11973" y="4920"/>
                      <a:pt x="11992" y="4928"/>
                      <a:pt x="12011" y="4945"/>
                    </a:cubicBezTo>
                    <a:cubicBezTo>
                      <a:pt x="12214" y="5055"/>
                      <a:pt x="12398" y="5190"/>
                      <a:pt x="12572" y="5334"/>
                    </a:cubicBezTo>
                    <a:cubicBezTo>
                      <a:pt x="12591" y="5351"/>
                      <a:pt x="12630" y="5368"/>
                      <a:pt x="12659" y="5368"/>
                    </a:cubicBezTo>
                    <a:lnTo>
                      <a:pt x="12688" y="5368"/>
                    </a:lnTo>
                    <a:cubicBezTo>
                      <a:pt x="12726" y="5359"/>
                      <a:pt x="12765" y="5334"/>
                      <a:pt x="12775" y="5300"/>
                    </a:cubicBezTo>
                    <a:cubicBezTo>
                      <a:pt x="13103" y="4573"/>
                      <a:pt x="13200" y="3821"/>
                      <a:pt x="13248" y="3077"/>
                    </a:cubicBezTo>
                    <a:cubicBezTo>
                      <a:pt x="17015" y="3119"/>
                      <a:pt x="20290" y="3161"/>
                      <a:pt x="20928" y="3170"/>
                    </a:cubicBezTo>
                    <a:cubicBezTo>
                      <a:pt x="21237" y="6298"/>
                      <a:pt x="20551" y="19503"/>
                      <a:pt x="20503" y="20560"/>
                    </a:cubicBezTo>
                    <a:cubicBezTo>
                      <a:pt x="19131" y="21093"/>
                      <a:pt x="15161" y="21389"/>
                      <a:pt x="9558" y="21389"/>
                    </a:cubicBezTo>
                    <a:cubicBezTo>
                      <a:pt x="4931" y="21389"/>
                      <a:pt x="835" y="21169"/>
                      <a:pt x="487" y="20991"/>
                    </a:cubicBezTo>
                    <a:cubicBezTo>
                      <a:pt x="110" y="20425"/>
                      <a:pt x="265" y="10001"/>
                      <a:pt x="458" y="3043"/>
                    </a:cubicBezTo>
                    <a:cubicBezTo>
                      <a:pt x="1057" y="3017"/>
                      <a:pt x="2139" y="3009"/>
                      <a:pt x="3675" y="3009"/>
                    </a:cubicBezTo>
                    <a:close/>
                    <a:moveTo>
                      <a:pt x="10123" y="0"/>
                    </a:moveTo>
                    <a:cubicBezTo>
                      <a:pt x="10051" y="0"/>
                      <a:pt x="9978" y="19"/>
                      <a:pt x="9915" y="59"/>
                    </a:cubicBezTo>
                    <a:cubicBezTo>
                      <a:pt x="9732" y="160"/>
                      <a:pt x="9558" y="278"/>
                      <a:pt x="9403" y="414"/>
                    </a:cubicBezTo>
                    <a:lnTo>
                      <a:pt x="8891" y="202"/>
                    </a:lnTo>
                    <a:cubicBezTo>
                      <a:pt x="8872" y="194"/>
                      <a:pt x="8853" y="190"/>
                      <a:pt x="8833" y="190"/>
                    </a:cubicBezTo>
                    <a:cubicBezTo>
                      <a:pt x="8814" y="190"/>
                      <a:pt x="8795" y="194"/>
                      <a:pt x="8775" y="202"/>
                    </a:cubicBezTo>
                    <a:cubicBezTo>
                      <a:pt x="8746" y="219"/>
                      <a:pt x="8717" y="244"/>
                      <a:pt x="8717" y="278"/>
                    </a:cubicBezTo>
                    <a:cubicBezTo>
                      <a:pt x="8524" y="1115"/>
                      <a:pt x="8379" y="1952"/>
                      <a:pt x="8292" y="2806"/>
                    </a:cubicBezTo>
                    <a:cubicBezTo>
                      <a:pt x="6612" y="2789"/>
                      <a:pt x="5018" y="2781"/>
                      <a:pt x="3675" y="2781"/>
                    </a:cubicBezTo>
                    <a:cubicBezTo>
                      <a:pt x="2033" y="2781"/>
                      <a:pt x="902" y="2798"/>
                      <a:pt x="323" y="2815"/>
                    </a:cubicBezTo>
                    <a:cubicBezTo>
                      <a:pt x="255" y="2823"/>
                      <a:pt x="207" y="2865"/>
                      <a:pt x="197" y="2925"/>
                    </a:cubicBezTo>
                    <a:cubicBezTo>
                      <a:pt x="197" y="2967"/>
                      <a:pt x="81" y="7397"/>
                      <a:pt x="23" y="11827"/>
                    </a:cubicBezTo>
                    <a:cubicBezTo>
                      <a:pt x="-83" y="20839"/>
                      <a:pt x="197" y="21051"/>
                      <a:pt x="313" y="21143"/>
                    </a:cubicBezTo>
                    <a:cubicBezTo>
                      <a:pt x="680" y="21423"/>
                      <a:pt x="5385" y="21600"/>
                      <a:pt x="9558" y="21600"/>
                    </a:cubicBezTo>
                    <a:cubicBezTo>
                      <a:pt x="12263" y="21600"/>
                      <a:pt x="18783" y="21516"/>
                      <a:pt x="20677" y="20729"/>
                    </a:cubicBezTo>
                    <a:cubicBezTo>
                      <a:pt x="20715" y="20712"/>
                      <a:pt x="20744" y="20670"/>
                      <a:pt x="20744" y="20636"/>
                    </a:cubicBezTo>
                    <a:cubicBezTo>
                      <a:pt x="20754" y="20484"/>
                      <a:pt x="21517" y="6112"/>
                      <a:pt x="21169" y="3043"/>
                    </a:cubicBezTo>
                    <a:cubicBezTo>
                      <a:pt x="21160" y="2992"/>
                      <a:pt x="21111" y="2950"/>
                      <a:pt x="21044" y="2941"/>
                    </a:cubicBezTo>
                    <a:cubicBezTo>
                      <a:pt x="20986" y="2941"/>
                      <a:pt x="17431" y="2899"/>
                      <a:pt x="13258" y="2849"/>
                    </a:cubicBezTo>
                    <a:cubicBezTo>
                      <a:pt x="13267" y="2722"/>
                      <a:pt x="13267" y="2595"/>
                      <a:pt x="13277" y="2459"/>
                    </a:cubicBezTo>
                    <a:cubicBezTo>
                      <a:pt x="13306" y="1792"/>
                      <a:pt x="13335" y="1098"/>
                      <a:pt x="13499" y="439"/>
                    </a:cubicBezTo>
                    <a:cubicBezTo>
                      <a:pt x="13522" y="365"/>
                      <a:pt x="13460" y="308"/>
                      <a:pt x="13390" y="308"/>
                    </a:cubicBezTo>
                    <a:cubicBezTo>
                      <a:pt x="13372" y="308"/>
                      <a:pt x="13353" y="312"/>
                      <a:pt x="13335" y="320"/>
                    </a:cubicBezTo>
                    <a:lnTo>
                      <a:pt x="12407" y="633"/>
                    </a:lnTo>
                    <a:cubicBezTo>
                      <a:pt x="12321" y="506"/>
                      <a:pt x="12195" y="397"/>
                      <a:pt x="12060" y="312"/>
                    </a:cubicBezTo>
                    <a:cubicBezTo>
                      <a:pt x="11963" y="244"/>
                      <a:pt x="11857" y="211"/>
                      <a:pt x="11751" y="211"/>
                    </a:cubicBezTo>
                    <a:cubicBezTo>
                      <a:pt x="11664" y="211"/>
                      <a:pt x="11577" y="228"/>
                      <a:pt x="11509" y="261"/>
                    </a:cubicBezTo>
                    <a:cubicBezTo>
                      <a:pt x="11306" y="338"/>
                      <a:pt x="11123" y="414"/>
                      <a:pt x="10939" y="498"/>
                    </a:cubicBezTo>
                    <a:cubicBezTo>
                      <a:pt x="10756" y="346"/>
                      <a:pt x="10562" y="202"/>
                      <a:pt x="10350" y="75"/>
                    </a:cubicBezTo>
                    <a:cubicBezTo>
                      <a:pt x="10288" y="26"/>
                      <a:pt x="10206" y="0"/>
                      <a:pt x="10123"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209" name="Rectangle"/>
              <p:cNvSpPr txBox="1"/>
              <p:nvPr/>
            </p:nvSpPr>
            <p:spPr>
              <a:xfrm>
                <a:off x="-1" y="1227375"/>
                <a:ext cx="4342454" cy="7110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p>
                <a:r>
                  <a:t>   </a:t>
                </a:r>
              </a:p>
            </p:txBody>
          </p:sp>
        </p:grpSp>
        <p:sp>
          <p:nvSpPr>
            <p:cNvPr id="211" name="Google Shape;289;p21"/>
            <p:cNvSpPr/>
            <p:nvPr/>
          </p:nvSpPr>
          <p:spPr>
            <a:xfrm>
              <a:off x="1981313" y="222326"/>
              <a:ext cx="367585" cy="217949"/>
            </a:xfrm>
            <a:custGeom>
              <a:avLst/>
              <a:gdLst/>
              <a:ahLst/>
              <a:cxnLst>
                <a:cxn ang="0">
                  <a:pos x="wd2" y="hd2"/>
                </a:cxn>
                <a:cxn ang="5400000">
                  <a:pos x="wd2" y="hd2"/>
                </a:cxn>
                <a:cxn ang="10800000">
                  <a:pos x="wd2" y="hd2"/>
                </a:cxn>
                <a:cxn ang="16200000">
                  <a:pos x="wd2" y="hd2"/>
                </a:cxn>
              </a:cxnLst>
              <a:rect l="0" t="0" r="r" b="b"/>
              <a:pathLst>
                <a:path w="21183" h="21600" extrusionOk="0">
                  <a:moveTo>
                    <a:pt x="19672" y="0"/>
                  </a:moveTo>
                  <a:cubicBezTo>
                    <a:pt x="19308" y="0"/>
                    <a:pt x="18943" y="183"/>
                    <a:pt x="18665" y="553"/>
                  </a:cubicBezTo>
                  <a:cubicBezTo>
                    <a:pt x="13070" y="6815"/>
                    <a:pt x="6578" y="14060"/>
                    <a:pt x="757" y="18603"/>
                  </a:cubicBezTo>
                  <a:cubicBezTo>
                    <a:pt x="-24" y="19095"/>
                    <a:pt x="-250" y="20200"/>
                    <a:pt x="312" y="20935"/>
                  </a:cubicBezTo>
                  <a:cubicBezTo>
                    <a:pt x="581" y="21380"/>
                    <a:pt x="1011" y="21600"/>
                    <a:pt x="1456" y="21600"/>
                  </a:cubicBezTo>
                  <a:cubicBezTo>
                    <a:pt x="1752" y="21600"/>
                    <a:pt x="2058" y="21502"/>
                    <a:pt x="2327" y="21305"/>
                  </a:cubicBezTo>
                  <a:cubicBezTo>
                    <a:pt x="8481" y="16514"/>
                    <a:pt x="15084" y="9269"/>
                    <a:pt x="20680" y="2763"/>
                  </a:cubicBezTo>
                  <a:cubicBezTo>
                    <a:pt x="21350" y="2149"/>
                    <a:pt x="21350" y="1166"/>
                    <a:pt x="20680" y="553"/>
                  </a:cubicBezTo>
                  <a:cubicBezTo>
                    <a:pt x="20398" y="183"/>
                    <a:pt x="20037" y="0"/>
                    <a:pt x="1967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sp>
          <p:nvSpPr>
            <p:cNvPr id="212" name="Google Shape;290;p21"/>
            <p:cNvSpPr/>
            <p:nvPr/>
          </p:nvSpPr>
          <p:spPr>
            <a:xfrm>
              <a:off x="2221520" y="310859"/>
              <a:ext cx="140692" cy="81897"/>
            </a:xfrm>
            <a:custGeom>
              <a:avLst/>
              <a:gdLst/>
              <a:ahLst/>
              <a:cxnLst>
                <a:cxn ang="0">
                  <a:pos x="wd2" y="hd2"/>
                </a:cxn>
                <a:cxn ang="5400000">
                  <a:pos x="wd2" y="hd2"/>
                </a:cxn>
                <a:cxn ang="10800000">
                  <a:pos x="wd2" y="hd2"/>
                </a:cxn>
                <a:cxn ang="16200000">
                  <a:pos x="wd2" y="hd2"/>
                </a:cxn>
              </a:cxnLst>
              <a:rect l="0" t="0" r="r" b="b"/>
              <a:pathLst>
                <a:path w="19880" h="21600" extrusionOk="0">
                  <a:moveTo>
                    <a:pt x="16312" y="0"/>
                  </a:moveTo>
                  <a:cubicBezTo>
                    <a:pt x="15645" y="0"/>
                    <a:pt x="14956" y="217"/>
                    <a:pt x="14297" y="668"/>
                  </a:cubicBezTo>
                  <a:cubicBezTo>
                    <a:pt x="9084" y="4259"/>
                    <a:pt x="4690" y="8842"/>
                    <a:pt x="1122" y="14391"/>
                  </a:cubicBezTo>
                  <a:cubicBezTo>
                    <a:pt x="-1265" y="17233"/>
                    <a:pt x="447" y="21600"/>
                    <a:pt x="3538" y="21600"/>
                  </a:cubicBezTo>
                  <a:cubicBezTo>
                    <a:pt x="3644" y="21600"/>
                    <a:pt x="3758" y="21591"/>
                    <a:pt x="3864" y="21582"/>
                  </a:cubicBezTo>
                  <a:cubicBezTo>
                    <a:pt x="4963" y="21257"/>
                    <a:pt x="5789" y="20932"/>
                    <a:pt x="6614" y="19949"/>
                  </a:cubicBezTo>
                  <a:cubicBezTo>
                    <a:pt x="9630" y="15050"/>
                    <a:pt x="13471" y="11125"/>
                    <a:pt x="17865" y="8183"/>
                  </a:cubicBezTo>
                  <a:cubicBezTo>
                    <a:pt x="19782" y="7200"/>
                    <a:pt x="20335" y="4259"/>
                    <a:pt x="19509" y="2301"/>
                  </a:cubicBezTo>
                  <a:cubicBezTo>
                    <a:pt x="18789" y="803"/>
                    <a:pt x="17592" y="0"/>
                    <a:pt x="16312" y="0"/>
                  </a:cubicBezTo>
                  <a:close/>
                </a:path>
              </a:pathLst>
            </a:custGeom>
            <a:solidFill>
              <a:srgbClr val="000000"/>
            </a:solidFill>
            <a:ln w="12700" cap="flat">
              <a:noFill/>
              <a:miter lim="400000"/>
            </a:ln>
            <a:effectLst/>
          </p:spPr>
          <p:txBody>
            <a:bodyPr wrap="square" lIns="0" tIns="0" rIns="0" bIns="0" numCol="1" anchor="ctr">
              <a:noAutofit/>
            </a:bodyPr>
            <a:lstStyle/>
            <a:p>
              <a:endParaRPr/>
            </a:p>
          </p:txBody>
        </p:sp>
        <p:grpSp>
          <p:nvGrpSpPr>
            <p:cNvPr id="215" name="Google Shape;291;p21"/>
            <p:cNvGrpSpPr/>
            <p:nvPr/>
          </p:nvGrpSpPr>
          <p:grpSpPr>
            <a:xfrm>
              <a:off x="1708953" y="30338"/>
              <a:ext cx="963316" cy="711085"/>
              <a:chOff x="0" y="0"/>
              <a:chExt cx="963315" cy="711083"/>
            </a:xfrm>
          </p:grpSpPr>
          <p:sp>
            <p:nvSpPr>
              <p:cNvPr id="213" name="Shape"/>
              <p:cNvSpPr/>
              <p:nvPr/>
            </p:nvSpPr>
            <p:spPr>
              <a:xfrm>
                <a:off x="53" y="551"/>
                <a:ext cx="963263" cy="709982"/>
              </a:xfrm>
              <a:custGeom>
                <a:avLst/>
                <a:gdLst/>
                <a:ahLst/>
                <a:cxnLst>
                  <a:cxn ang="0">
                    <a:pos x="wd2" y="hd2"/>
                  </a:cxn>
                  <a:cxn ang="5400000">
                    <a:pos x="wd2" y="hd2"/>
                  </a:cxn>
                  <a:cxn ang="10800000">
                    <a:pos x="wd2" y="hd2"/>
                  </a:cxn>
                  <a:cxn ang="16200000">
                    <a:pos x="wd2" y="hd2"/>
                  </a:cxn>
                </a:cxnLst>
                <a:rect l="0" t="0" r="r" b="b"/>
                <a:pathLst>
                  <a:path w="21600" h="21600" extrusionOk="0">
                    <a:moveTo>
                      <a:pt x="9827" y="6328"/>
                    </a:moveTo>
                    <a:cubicBezTo>
                      <a:pt x="9999" y="6328"/>
                      <a:pt x="10176" y="6405"/>
                      <a:pt x="10277" y="6559"/>
                    </a:cubicBezTo>
                    <a:cubicBezTo>
                      <a:pt x="10451" y="6747"/>
                      <a:pt x="10408" y="7087"/>
                      <a:pt x="10146" y="7237"/>
                    </a:cubicBezTo>
                    <a:cubicBezTo>
                      <a:pt x="9581" y="7577"/>
                      <a:pt x="9058" y="7954"/>
                      <a:pt x="8492" y="8330"/>
                    </a:cubicBezTo>
                    <a:cubicBezTo>
                      <a:pt x="8100" y="8632"/>
                      <a:pt x="7708" y="8934"/>
                      <a:pt x="7316" y="9160"/>
                    </a:cubicBezTo>
                    <a:cubicBezTo>
                      <a:pt x="7185" y="9236"/>
                      <a:pt x="7098" y="9273"/>
                      <a:pt x="6967" y="9273"/>
                    </a:cubicBezTo>
                    <a:cubicBezTo>
                      <a:pt x="6793" y="9273"/>
                      <a:pt x="6620" y="9198"/>
                      <a:pt x="6489" y="9085"/>
                    </a:cubicBezTo>
                    <a:cubicBezTo>
                      <a:pt x="6314" y="8859"/>
                      <a:pt x="6358" y="8557"/>
                      <a:pt x="6620" y="8406"/>
                    </a:cubicBezTo>
                    <a:cubicBezTo>
                      <a:pt x="7012" y="8142"/>
                      <a:pt x="7404" y="7879"/>
                      <a:pt x="7796" y="7577"/>
                    </a:cubicBezTo>
                    <a:cubicBezTo>
                      <a:pt x="8361" y="7200"/>
                      <a:pt x="8884" y="6785"/>
                      <a:pt x="9493" y="6445"/>
                    </a:cubicBezTo>
                    <a:cubicBezTo>
                      <a:pt x="9585" y="6367"/>
                      <a:pt x="9705" y="6328"/>
                      <a:pt x="9827" y="6328"/>
                    </a:cubicBezTo>
                    <a:close/>
                    <a:moveTo>
                      <a:pt x="14034" y="8526"/>
                    </a:moveTo>
                    <a:cubicBezTo>
                      <a:pt x="14242" y="8526"/>
                      <a:pt x="14455" y="8628"/>
                      <a:pt x="14545" y="8783"/>
                    </a:cubicBezTo>
                    <a:cubicBezTo>
                      <a:pt x="14719" y="9009"/>
                      <a:pt x="14588" y="9348"/>
                      <a:pt x="14327" y="9462"/>
                    </a:cubicBezTo>
                    <a:cubicBezTo>
                      <a:pt x="13630" y="9801"/>
                      <a:pt x="13021" y="10254"/>
                      <a:pt x="12498" y="10819"/>
                    </a:cubicBezTo>
                    <a:cubicBezTo>
                      <a:pt x="12411" y="10932"/>
                      <a:pt x="12237" y="10970"/>
                      <a:pt x="12062" y="11007"/>
                    </a:cubicBezTo>
                    <a:cubicBezTo>
                      <a:pt x="12044" y="11008"/>
                      <a:pt x="12028" y="11009"/>
                      <a:pt x="12011" y="11009"/>
                    </a:cubicBezTo>
                    <a:cubicBezTo>
                      <a:pt x="11523" y="11009"/>
                      <a:pt x="11291" y="10505"/>
                      <a:pt x="11627" y="10178"/>
                    </a:cubicBezTo>
                    <a:cubicBezTo>
                      <a:pt x="12237" y="9538"/>
                      <a:pt x="12934" y="9009"/>
                      <a:pt x="13761" y="8595"/>
                    </a:cubicBezTo>
                    <a:cubicBezTo>
                      <a:pt x="13843" y="8548"/>
                      <a:pt x="13938" y="8526"/>
                      <a:pt x="14034" y="8526"/>
                    </a:cubicBezTo>
                    <a:close/>
                    <a:moveTo>
                      <a:pt x="13761" y="5852"/>
                    </a:moveTo>
                    <a:cubicBezTo>
                      <a:pt x="13903" y="5852"/>
                      <a:pt x="14044" y="5899"/>
                      <a:pt x="14153" y="5994"/>
                    </a:cubicBezTo>
                    <a:cubicBezTo>
                      <a:pt x="14371" y="6182"/>
                      <a:pt x="14371" y="6521"/>
                      <a:pt x="14153" y="6710"/>
                    </a:cubicBezTo>
                    <a:cubicBezTo>
                      <a:pt x="11933" y="8670"/>
                      <a:pt x="9363" y="10894"/>
                      <a:pt x="7012" y="12364"/>
                    </a:cubicBezTo>
                    <a:cubicBezTo>
                      <a:pt x="6909" y="12438"/>
                      <a:pt x="6794" y="12471"/>
                      <a:pt x="6681" y="12471"/>
                    </a:cubicBezTo>
                    <a:cubicBezTo>
                      <a:pt x="6504" y="12471"/>
                      <a:pt x="6334" y="12389"/>
                      <a:pt x="6228" y="12251"/>
                    </a:cubicBezTo>
                    <a:cubicBezTo>
                      <a:pt x="6009" y="12062"/>
                      <a:pt x="6097" y="11723"/>
                      <a:pt x="6358" y="11572"/>
                    </a:cubicBezTo>
                    <a:cubicBezTo>
                      <a:pt x="8666" y="10140"/>
                      <a:pt x="11192" y="7954"/>
                      <a:pt x="13369" y="5994"/>
                    </a:cubicBezTo>
                    <a:cubicBezTo>
                      <a:pt x="13477" y="5899"/>
                      <a:pt x="13619" y="5852"/>
                      <a:pt x="13761" y="5852"/>
                    </a:cubicBezTo>
                    <a:close/>
                    <a:moveTo>
                      <a:pt x="7708" y="0"/>
                    </a:moveTo>
                    <a:cubicBezTo>
                      <a:pt x="7577" y="37"/>
                      <a:pt x="7447" y="75"/>
                      <a:pt x="7359" y="150"/>
                    </a:cubicBezTo>
                    <a:cubicBezTo>
                      <a:pt x="6489" y="603"/>
                      <a:pt x="5705" y="1168"/>
                      <a:pt x="5007" y="1809"/>
                    </a:cubicBezTo>
                    <a:cubicBezTo>
                      <a:pt x="4892" y="1910"/>
                      <a:pt x="4737" y="1960"/>
                      <a:pt x="4582" y="1960"/>
                    </a:cubicBezTo>
                    <a:cubicBezTo>
                      <a:pt x="4505" y="1960"/>
                      <a:pt x="4427" y="1947"/>
                      <a:pt x="4355" y="1922"/>
                    </a:cubicBezTo>
                    <a:lnTo>
                      <a:pt x="2308" y="1093"/>
                    </a:lnTo>
                    <a:cubicBezTo>
                      <a:pt x="915" y="7275"/>
                      <a:pt x="174" y="13571"/>
                      <a:pt x="0" y="19866"/>
                    </a:cubicBezTo>
                    <a:lnTo>
                      <a:pt x="1045" y="19188"/>
                    </a:lnTo>
                    <a:cubicBezTo>
                      <a:pt x="1136" y="19125"/>
                      <a:pt x="1249" y="19095"/>
                      <a:pt x="1363" y="19095"/>
                    </a:cubicBezTo>
                    <a:cubicBezTo>
                      <a:pt x="1523" y="19095"/>
                      <a:pt x="1684" y="19153"/>
                      <a:pt x="1785" y="19263"/>
                    </a:cubicBezTo>
                    <a:cubicBezTo>
                      <a:pt x="2569" y="19980"/>
                      <a:pt x="3484" y="20658"/>
                      <a:pt x="4398" y="21223"/>
                    </a:cubicBezTo>
                    <a:lnTo>
                      <a:pt x="7621" y="20054"/>
                    </a:lnTo>
                    <a:cubicBezTo>
                      <a:pt x="8231" y="19791"/>
                      <a:pt x="8927" y="19603"/>
                      <a:pt x="9667" y="19564"/>
                    </a:cubicBezTo>
                    <a:cubicBezTo>
                      <a:pt x="9885" y="19564"/>
                      <a:pt x="10146" y="19603"/>
                      <a:pt x="10365" y="19678"/>
                    </a:cubicBezTo>
                    <a:cubicBezTo>
                      <a:pt x="11018" y="19866"/>
                      <a:pt x="11584" y="20243"/>
                      <a:pt x="11933" y="20771"/>
                    </a:cubicBezTo>
                    <a:lnTo>
                      <a:pt x="12062" y="20960"/>
                    </a:lnTo>
                    <a:cubicBezTo>
                      <a:pt x="12263" y="21308"/>
                      <a:pt x="12667" y="21493"/>
                      <a:pt x="13073" y="21493"/>
                    </a:cubicBezTo>
                    <a:cubicBezTo>
                      <a:pt x="13372" y="21493"/>
                      <a:pt x="13671" y="21393"/>
                      <a:pt x="13892" y="21186"/>
                    </a:cubicBezTo>
                    <a:lnTo>
                      <a:pt x="15024" y="20319"/>
                    </a:lnTo>
                    <a:cubicBezTo>
                      <a:pt x="15241" y="20130"/>
                      <a:pt x="15547" y="20017"/>
                      <a:pt x="15895" y="19980"/>
                    </a:cubicBezTo>
                    <a:lnTo>
                      <a:pt x="15939" y="19980"/>
                    </a:lnTo>
                    <a:cubicBezTo>
                      <a:pt x="16287" y="19980"/>
                      <a:pt x="16591" y="20092"/>
                      <a:pt x="16853" y="20243"/>
                    </a:cubicBezTo>
                    <a:cubicBezTo>
                      <a:pt x="17550" y="20658"/>
                      <a:pt x="18247" y="21110"/>
                      <a:pt x="18900" y="21600"/>
                    </a:cubicBezTo>
                    <a:cubicBezTo>
                      <a:pt x="20424" y="17830"/>
                      <a:pt x="20599" y="13835"/>
                      <a:pt x="20772" y="9989"/>
                    </a:cubicBezTo>
                    <a:cubicBezTo>
                      <a:pt x="20816" y="7200"/>
                      <a:pt x="21077" y="4410"/>
                      <a:pt x="21600" y="1658"/>
                    </a:cubicBezTo>
                    <a:lnTo>
                      <a:pt x="17941" y="2940"/>
                    </a:lnTo>
                    <a:cubicBezTo>
                      <a:pt x="17873" y="2969"/>
                      <a:pt x="17800" y="2984"/>
                      <a:pt x="17724" y="2984"/>
                    </a:cubicBezTo>
                    <a:cubicBezTo>
                      <a:pt x="17513" y="2984"/>
                      <a:pt x="17298" y="2871"/>
                      <a:pt x="17201" y="2676"/>
                    </a:cubicBezTo>
                    <a:cubicBezTo>
                      <a:pt x="16897" y="2073"/>
                      <a:pt x="16374" y="1583"/>
                      <a:pt x="15721" y="1206"/>
                    </a:cubicBezTo>
                    <a:cubicBezTo>
                      <a:pt x="15547" y="1055"/>
                      <a:pt x="15286" y="979"/>
                      <a:pt x="14980" y="942"/>
                    </a:cubicBezTo>
                    <a:cubicBezTo>
                      <a:pt x="14763" y="979"/>
                      <a:pt x="14545" y="1018"/>
                      <a:pt x="14371" y="1093"/>
                    </a:cubicBezTo>
                    <a:cubicBezTo>
                      <a:pt x="13369" y="1470"/>
                      <a:pt x="12454" y="1846"/>
                      <a:pt x="11541" y="2299"/>
                    </a:cubicBezTo>
                    <a:cubicBezTo>
                      <a:pt x="11459" y="2342"/>
                      <a:pt x="11365" y="2363"/>
                      <a:pt x="11270" y="2363"/>
                    </a:cubicBezTo>
                    <a:cubicBezTo>
                      <a:pt x="11113" y="2363"/>
                      <a:pt x="10953" y="2304"/>
                      <a:pt x="10843" y="2186"/>
                    </a:cubicBezTo>
                    <a:cubicBezTo>
                      <a:pt x="10016" y="1470"/>
                      <a:pt x="9058" y="791"/>
                      <a:pt x="8056" y="150"/>
                    </a:cubicBezTo>
                    <a:cubicBezTo>
                      <a:pt x="7969" y="75"/>
                      <a:pt x="7839" y="37"/>
                      <a:pt x="7708" y="0"/>
                    </a:cubicBezTo>
                    <a:close/>
                  </a:path>
                </a:pathLst>
              </a:custGeom>
              <a:solidFill>
                <a:schemeClr val="accent5"/>
              </a:solidFill>
              <a:ln w="12700" cap="flat">
                <a:noFill/>
                <a:miter lim="400000"/>
              </a:ln>
              <a:effectLst/>
            </p:spPr>
            <p:txBody>
              <a:bodyPr wrap="square" lIns="0" tIns="0" rIns="0" bIns="0" numCol="1" anchor="ctr">
                <a:noAutofit/>
              </a:bodyPr>
              <a:lstStyle/>
              <a:p>
                <a:endParaRPr/>
              </a:p>
            </p:txBody>
          </p:sp>
          <p:sp>
            <p:nvSpPr>
              <p:cNvPr id="214" name="Rectangle"/>
              <p:cNvSpPr txBox="1"/>
              <p:nvPr/>
            </p:nvSpPr>
            <p:spPr>
              <a:xfrm>
                <a:off x="0" y="0"/>
                <a:ext cx="963314" cy="7110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noAutofit/>
              </a:bodyPr>
              <a:lstStyle/>
              <a:p>
                <a:r>
                  <a:t> </a:t>
                </a:r>
              </a:p>
            </p:txBody>
          </p:sp>
        </p:grpSp>
      </p:grpSp>
      <p:sp>
        <p:nvSpPr>
          <p:cNvPr id="217" name="Just as the employees require trying in ethics there should also be a person who’s friendly and will be available for any issues related to ethics"/>
          <p:cNvSpPr txBox="1"/>
          <p:nvPr/>
        </p:nvSpPr>
        <p:spPr>
          <a:xfrm>
            <a:off x="2769961" y="2315100"/>
            <a:ext cx="3604078" cy="1262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700"/>
            </a:lvl1pPr>
          </a:lstStyle>
          <a:p>
            <a:r>
              <a:t>Just as the employees require trying in ethics there should also be a person who’s friendly and will be available for any issues related to ethics</a:t>
            </a:r>
          </a:p>
        </p:txBody>
      </p:sp>
      <p:sp>
        <p:nvSpPr>
          <p:cNvPr id="218" name="Slide Number"/>
          <p:cNvSpPr txBox="1">
            <a:spLocks noGrp="1"/>
          </p:cNvSpPr>
          <p:nvPr>
            <p:ph type="sldNum" sz="quarter" idx="4294967295"/>
          </p:nvPr>
        </p:nvSpPr>
        <p:spPr>
          <a:xfrm>
            <a:off x="8754976" y="4700819"/>
            <a:ext cx="266182" cy="31839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Doodle Banner Infographics by Slidesgo">
  <a:themeElements>
    <a:clrScheme name="Doodle Banner Infographics by Slidesgo">
      <a:dk1>
        <a:srgbClr val="000000"/>
      </a:dk1>
      <a:lt1>
        <a:srgbClr val="FFFFFF"/>
      </a:lt1>
      <a:dk2>
        <a:srgbClr val="A7A7A7"/>
      </a:dk2>
      <a:lt2>
        <a:srgbClr val="535353"/>
      </a:lt2>
      <a:accent1>
        <a:srgbClr val="B8D3A9"/>
      </a:accent1>
      <a:accent2>
        <a:srgbClr val="FF8563"/>
      </a:accent2>
      <a:accent3>
        <a:srgbClr val="D2ADF2"/>
      </a:accent3>
      <a:accent4>
        <a:srgbClr val="FDBB90"/>
      </a:accent4>
      <a:accent5>
        <a:srgbClr val="9FD9EE"/>
      </a:accent5>
      <a:accent6>
        <a:srgbClr val="FED893"/>
      </a:accent6>
      <a:hlink>
        <a:srgbClr val="0000FF"/>
      </a:hlink>
      <a:folHlink>
        <a:srgbClr val="FF00FF"/>
      </a:folHlink>
    </a:clrScheme>
    <a:fontScheme name="Doodle Banner Infographics by Slidesgo">
      <a:majorFont>
        <a:latin typeface="Arial"/>
        <a:ea typeface="Arial"/>
        <a:cs typeface="Arial"/>
      </a:majorFont>
      <a:minorFont>
        <a:latin typeface="Helvetica"/>
        <a:ea typeface="Helvetica"/>
        <a:cs typeface="Helvetica"/>
      </a:minorFont>
    </a:fontScheme>
    <a:fmtScheme name="Doodle Banner Infographics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oodle Banner Infographics by Slidesgo">
  <a:themeElements>
    <a:clrScheme name="Doodle Banner Infographics by Slidesgo">
      <a:dk1>
        <a:srgbClr val="000000"/>
      </a:dk1>
      <a:lt1>
        <a:srgbClr val="FFFFFF"/>
      </a:lt1>
      <a:dk2>
        <a:srgbClr val="A7A7A7"/>
      </a:dk2>
      <a:lt2>
        <a:srgbClr val="535353"/>
      </a:lt2>
      <a:accent1>
        <a:srgbClr val="B8D3A9"/>
      </a:accent1>
      <a:accent2>
        <a:srgbClr val="FF8563"/>
      </a:accent2>
      <a:accent3>
        <a:srgbClr val="D2ADF2"/>
      </a:accent3>
      <a:accent4>
        <a:srgbClr val="FDBB90"/>
      </a:accent4>
      <a:accent5>
        <a:srgbClr val="9FD9EE"/>
      </a:accent5>
      <a:accent6>
        <a:srgbClr val="FED893"/>
      </a:accent6>
      <a:hlink>
        <a:srgbClr val="0000FF"/>
      </a:hlink>
      <a:folHlink>
        <a:srgbClr val="FF00FF"/>
      </a:folHlink>
    </a:clrScheme>
    <a:fontScheme name="Doodle Banner Infographics by Slidesgo">
      <a:majorFont>
        <a:latin typeface="Arial"/>
        <a:ea typeface="Arial"/>
        <a:cs typeface="Arial"/>
      </a:majorFont>
      <a:minorFont>
        <a:latin typeface="Helvetica"/>
        <a:ea typeface="Helvetica"/>
        <a:cs typeface="Helvetica"/>
      </a:minorFont>
    </a:fontScheme>
    <a:fmtScheme name="Doodle Banner Infographics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504</Words>
  <Application>Microsoft Office PowerPoint</Application>
  <PresentationFormat>On-screen Show (16:9)</PresentationFormat>
  <Paragraphs>68</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Fira Sans</vt:lpstr>
      <vt:lpstr>Fira Sans Extra Condensed</vt:lpstr>
      <vt:lpstr>Helvetica</vt:lpstr>
      <vt:lpstr>Lucida Grande</vt:lpstr>
      <vt:lpstr>Roboto</vt:lpstr>
      <vt:lpstr>Times Roman</vt:lpstr>
      <vt:lpstr>Doodle Banner Infographics by Slidesgo</vt:lpstr>
      <vt:lpstr>Understanding the scope of Business Ethics Management</vt:lpstr>
      <vt:lpstr>Table of Content</vt:lpstr>
      <vt:lpstr>Businesses are run efficiently when principles and rules are set. These rules help the businesses to know how to act in difficult scenarios. Ethics are therefore the foundation for any business.</vt:lpstr>
      <vt:lpstr>Employee Management Ethics</vt:lpstr>
      <vt:lpstr>The foundation of Managerial Ethics</vt:lpstr>
      <vt:lpstr>1. Training in ethics</vt:lpstr>
      <vt:lpstr>2. Strong code of ethics</vt:lpstr>
      <vt:lpstr>3. Confidential reporting system</vt:lpstr>
      <vt:lpstr>4. Ethics coach </vt:lpstr>
      <vt:lpstr>Conclusion</vt:lpstr>
      <vt:lpstr>References </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scope of Business Ethics Management</dc:title>
  <cp:lastModifiedBy>user</cp:lastModifiedBy>
  <cp:revision>1</cp:revision>
  <dcterms:modified xsi:type="dcterms:W3CDTF">2021-01-02T10:08:04Z</dcterms:modified>
</cp:coreProperties>
</file>