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Col>
    <a:lastRow>
      <a:tcTxStyle b="off" i="off">
        <a:fontRef idx="maj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lastRow>
    <a:firstRow>
      <a:tcTxStyle b="off" i="off">
        <a:fontRef idx="maj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Row>
  </a:tblStyle>
  <a:tblStyle styleId="{C7B018BB-80A7-4F77-B60F-C8B233D01FF8}" styleName="">
    <a:tblBg/>
    <a:wholeTbl>
      <a:tcTxStyle b="off" i="off">
        <a:fontRef idx="major">
          <a:srgbClr val="00343E"/>
        </a:fontRef>
        <a:srgbClr val="0034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D6"/>
          </a:solidFill>
        </a:fill>
      </a:tcStyle>
    </a:wholeTbl>
    <a:band2H>
      <a:tcTxStyle/>
      <a:tcStyle>
        <a:tcBdr/>
        <a:fill>
          <a:solidFill>
            <a:srgbClr val="E6EAEC"/>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ajor">
          <a:srgbClr val="00343E"/>
        </a:fontRef>
        <a:srgbClr val="0034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F0ED"/>
          </a:solidFill>
        </a:fill>
      </a:tcStyle>
    </a:wholeTbl>
    <a:band2H>
      <a:tcTxStyle/>
      <a:tcStyle>
        <a:tcBdr/>
        <a:fill>
          <a:solidFill>
            <a:srgbClr val="EBF7F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343E"/>
        </a:fontRef>
        <a:srgbClr val="0034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2E9DB"/>
          </a:solidFill>
        </a:fill>
      </a:tcStyle>
    </a:wholeTbl>
    <a:band2H>
      <a:tcTxStyle/>
      <a:tcStyle>
        <a:tcBdr/>
        <a:fill>
          <a:solidFill>
            <a:srgbClr val="F8F4EE"/>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343E"/>
        </a:fontRef>
        <a:srgbClr val="00343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8"/>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343E"/>
        </a:fontRef>
        <a:srgbClr val="00343E"/>
      </a:tcTxStyle>
      <a:tcStyle>
        <a:tcBdr>
          <a:left>
            <a:ln w="12700" cap="flat">
              <a:noFill/>
              <a:miter lim="400000"/>
            </a:ln>
          </a:left>
          <a:right>
            <a:ln w="12700" cap="flat">
              <a:noFill/>
              <a:miter lim="400000"/>
            </a:ln>
          </a:right>
          <a:top>
            <a:ln w="50800" cap="flat">
              <a:solidFill>
                <a:srgbClr val="00343E"/>
              </a:solidFill>
              <a:prstDash val="solid"/>
              <a:round/>
            </a:ln>
          </a:top>
          <a:bottom>
            <a:ln w="25400" cap="flat">
              <a:solidFill>
                <a:srgbClr val="00343E"/>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343E"/>
              </a:solidFill>
              <a:prstDash val="solid"/>
              <a:round/>
            </a:ln>
          </a:top>
          <a:bottom>
            <a:ln w="25400" cap="flat">
              <a:solidFill>
                <a:srgbClr val="00343E"/>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343E"/>
        </a:fontRef>
        <a:srgbClr val="00343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CD"/>
          </a:solidFill>
        </a:fill>
      </a:tcStyle>
    </a:wholeTbl>
    <a:band2H>
      <a:tcTxStyle/>
      <a:tcStyle>
        <a:tcBdr/>
        <a:fill>
          <a:solidFill>
            <a:srgbClr val="E6E7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343E"/>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343E"/>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343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8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32" name="Shape 53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3" name="Shape 53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262141930"/>
      </p:ext>
    </p:extLst>
  </p:cSld>
  <p:clrMap bg1="lt1" tx1="dk1" bg2="lt2" tx2="dk2" accent1="accent1" accent2="accent2" accent3="accent3" accent4="accent4" accent5="accent5" accent6="accent6" hlink="hlink" folHlink="folHlink"/>
  <p:notesStyle>
    <a:lvl1pPr latinLnBrk="0">
      <a:defRPr sz="1400">
        <a:latin typeface="+mj-lt"/>
        <a:ea typeface="+mj-ea"/>
        <a:cs typeface="+mj-cs"/>
        <a:sym typeface="Arial"/>
      </a:defRPr>
    </a:lvl1pPr>
    <a:lvl2pPr indent="228600" latinLnBrk="0">
      <a:defRPr sz="1400">
        <a:latin typeface="+mj-lt"/>
        <a:ea typeface="+mj-ea"/>
        <a:cs typeface="+mj-cs"/>
        <a:sym typeface="Arial"/>
      </a:defRPr>
    </a:lvl2pPr>
    <a:lvl3pPr indent="457200" latinLnBrk="0">
      <a:defRPr sz="1400">
        <a:latin typeface="+mj-lt"/>
        <a:ea typeface="+mj-ea"/>
        <a:cs typeface="+mj-cs"/>
        <a:sym typeface="Arial"/>
      </a:defRPr>
    </a:lvl3pPr>
    <a:lvl4pPr indent="685800" latinLnBrk="0">
      <a:defRPr sz="1400">
        <a:latin typeface="+mj-lt"/>
        <a:ea typeface="+mj-ea"/>
        <a:cs typeface="+mj-cs"/>
        <a:sym typeface="Arial"/>
      </a:defRPr>
    </a:lvl4pPr>
    <a:lvl5pPr indent="914400" latinLnBrk="0">
      <a:defRPr sz="1400">
        <a:latin typeface="+mj-lt"/>
        <a:ea typeface="+mj-ea"/>
        <a:cs typeface="+mj-cs"/>
        <a:sym typeface="Arial"/>
      </a:defRPr>
    </a:lvl5pPr>
    <a:lvl6pPr indent="1143000" latinLnBrk="0">
      <a:defRPr sz="1400">
        <a:latin typeface="+mj-lt"/>
        <a:ea typeface="+mj-ea"/>
        <a:cs typeface="+mj-cs"/>
        <a:sym typeface="Arial"/>
      </a:defRPr>
    </a:lvl6pPr>
    <a:lvl7pPr indent="1371600" latinLnBrk="0">
      <a:defRPr sz="1400">
        <a:latin typeface="+mj-lt"/>
        <a:ea typeface="+mj-ea"/>
        <a:cs typeface="+mj-cs"/>
        <a:sym typeface="Arial"/>
      </a:defRPr>
    </a:lvl7pPr>
    <a:lvl8pPr indent="1600200" latinLnBrk="0">
      <a:defRPr sz="1400">
        <a:latin typeface="+mj-lt"/>
        <a:ea typeface="+mj-ea"/>
        <a:cs typeface="+mj-cs"/>
        <a:sym typeface="Arial"/>
      </a:defRPr>
    </a:lvl8pPr>
    <a:lvl9pPr indent="1828800" latinLnBrk="0">
      <a:defRPr sz="1400">
        <a:latin typeface="+mj-lt"/>
        <a:ea typeface="+mj-ea"/>
        <a:cs typeface="+mj-cs"/>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3" name="Title Text"/>
          <p:cNvSpPr txBox="1">
            <a:spLocks noGrp="1"/>
          </p:cNvSpPr>
          <p:nvPr>
            <p:ph type="title"/>
          </p:nvPr>
        </p:nvSpPr>
        <p:spPr>
          <a:xfrm>
            <a:off x="1408199" y="1855724"/>
            <a:ext cx="6327601" cy="1324501"/>
          </a:xfrm>
          <a:prstGeom prst="rect">
            <a:avLst/>
          </a:prstGeom>
        </p:spPr>
        <p:txBody>
          <a:bodyPr anchor="ctr"/>
          <a:lstStyle>
            <a:lvl1pPr>
              <a:defRPr sz="4800"/>
            </a:lvl1pPr>
          </a:lstStyle>
          <a:p>
            <a:r>
              <a:t>Title Text</a:t>
            </a:r>
          </a:p>
        </p:txBody>
      </p:sp>
      <p:sp>
        <p:nvSpPr>
          <p:cNvPr id="14" name="Body Level One…"/>
          <p:cNvSpPr txBox="1">
            <a:spLocks noGrp="1"/>
          </p:cNvSpPr>
          <p:nvPr>
            <p:ph type="body" sz="quarter" idx="1"/>
          </p:nvPr>
        </p:nvSpPr>
        <p:spPr>
          <a:xfrm>
            <a:off x="713225" y="3272999"/>
            <a:ext cx="7717501" cy="415801"/>
          </a:xfrm>
          <a:prstGeom prst="rect">
            <a:avLst/>
          </a:prstGeom>
        </p:spPr>
        <p:txBody>
          <a:bodyPr anchor="ct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15" name="Google Shape;11;p2"/>
          <p:cNvSpPr/>
          <p:nvPr/>
        </p:nvSpPr>
        <p:spPr>
          <a:xfrm>
            <a:off x="2281" y="2795769"/>
            <a:ext cx="2209847" cy="2346590"/>
          </a:xfrm>
          <a:custGeom>
            <a:avLst/>
            <a:gdLst/>
            <a:ahLst/>
            <a:cxnLst>
              <a:cxn ang="0">
                <a:pos x="wd2" y="hd2"/>
              </a:cxn>
              <a:cxn ang="5400000">
                <a:pos x="wd2" y="hd2"/>
              </a:cxn>
              <a:cxn ang="10800000">
                <a:pos x="wd2" y="hd2"/>
              </a:cxn>
              <a:cxn ang="16200000">
                <a:pos x="wd2" y="hd2"/>
              </a:cxn>
            </a:cxnLst>
            <a:rect l="0" t="0" r="r" b="b"/>
            <a:pathLst>
              <a:path w="21526" h="21600" extrusionOk="0">
                <a:moveTo>
                  <a:pt x="0" y="0"/>
                </a:moveTo>
                <a:lnTo>
                  <a:pt x="0" y="21600"/>
                </a:lnTo>
                <a:lnTo>
                  <a:pt x="21159" y="21600"/>
                </a:lnTo>
                <a:cubicBezTo>
                  <a:pt x="21180" y="21508"/>
                  <a:pt x="21191" y="21427"/>
                  <a:pt x="21212" y="21335"/>
                </a:cubicBezTo>
                <a:cubicBezTo>
                  <a:pt x="21363" y="20533"/>
                  <a:pt x="21460" y="19731"/>
                  <a:pt x="21514" y="18928"/>
                </a:cubicBezTo>
                <a:cubicBezTo>
                  <a:pt x="21600" y="17201"/>
                  <a:pt x="21256" y="15392"/>
                  <a:pt x="19933" y="14123"/>
                </a:cubicBezTo>
                <a:cubicBezTo>
                  <a:pt x="17418" y="11714"/>
                  <a:pt x="13461" y="11897"/>
                  <a:pt x="10160" y="11572"/>
                </a:cubicBezTo>
                <a:cubicBezTo>
                  <a:pt x="9494" y="11511"/>
                  <a:pt x="8838" y="11399"/>
                  <a:pt x="8193" y="11216"/>
                </a:cubicBezTo>
                <a:cubicBezTo>
                  <a:pt x="7591" y="11064"/>
                  <a:pt x="7031" y="10780"/>
                  <a:pt x="6569" y="10383"/>
                </a:cubicBezTo>
                <a:cubicBezTo>
                  <a:pt x="6472" y="10313"/>
                  <a:pt x="6387" y="10221"/>
                  <a:pt x="6311" y="10140"/>
                </a:cubicBezTo>
                <a:cubicBezTo>
                  <a:pt x="6193" y="10018"/>
                  <a:pt x="6096" y="9896"/>
                  <a:pt x="5999" y="9763"/>
                </a:cubicBezTo>
                <a:cubicBezTo>
                  <a:pt x="5795" y="9459"/>
                  <a:pt x="5623" y="9144"/>
                  <a:pt x="5494" y="8819"/>
                </a:cubicBezTo>
                <a:cubicBezTo>
                  <a:pt x="5161" y="8047"/>
                  <a:pt x="5085" y="7194"/>
                  <a:pt x="4913" y="6380"/>
                </a:cubicBezTo>
                <a:cubicBezTo>
                  <a:pt x="4623" y="4917"/>
                  <a:pt x="4226" y="3363"/>
                  <a:pt x="3182" y="2205"/>
                </a:cubicBezTo>
                <a:cubicBezTo>
                  <a:pt x="2215" y="1118"/>
                  <a:pt x="1129" y="406"/>
                  <a:pt x="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6" name="Google Shape;12;p2"/>
          <p:cNvSpPr/>
          <p:nvPr/>
        </p:nvSpPr>
        <p:spPr>
          <a:xfrm>
            <a:off x="110" y="2523186"/>
            <a:ext cx="2512393" cy="2620208"/>
          </a:xfrm>
          <a:custGeom>
            <a:avLst/>
            <a:gdLst/>
            <a:ahLst/>
            <a:cxnLst>
              <a:cxn ang="0">
                <a:pos x="wd2" y="hd2"/>
              </a:cxn>
              <a:cxn ang="5400000">
                <a:pos x="wd2" y="hd2"/>
              </a:cxn>
              <a:cxn ang="10800000">
                <a:pos x="wd2" y="hd2"/>
              </a:cxn>
              <a:cxn ang="16200000">
                <a:pos x="wd2" y="hd2"/>
              </a:cxn>
            </a:cxnLst>
            <a:rect l="0" t="0" r="r" b="b"/>
            <a:pathLst>
              <a:path w="21555" h="21600" extrusionOk="0">
                <a:moveTo>
                  <a:pt x="0" y="0"/>
                </a:moveTo>
                <a:lnTo>
                  <a:pt x="0" y="236"/>
                </a:lnTo>
                <a:cubicBezTo>
                  <a:pt x="1250" y="573"/>
                  <a:pt x="2481" y="1265"/>
                  <a:pt x="3608" y="2465"/>
                </a:cubicBezTo>
                <a:cubicBezTo>
                  <a:pt x="4620" y="3548"/>
                  <a:pt x="5028" y="4977"/>
                  <a:pt x="5322" y="6233"/>
                </a:cubicBezTo>
                <a:cubicBezTo>
                  <a:pt x="5360" y="6414"/>
                  <a:pt x="5407" y="6606"/>
                  <a:pt x="5435" y="6797"/>
                </a:cubicBezTo>
                <a:cubicBezTo>
                  <a:pt x="5558" y="7352"/>
                  <a:pt x="5672" y="7934"/>
                  <a:pt x="5928" y="8471"/>
                </a:cubicBezTo>
                <a:cubicBezTo>
                  <a:pt x="6060" y="8789"/>
                  <a:pt x="6240" y="9080"/>
                  <a:pt x="6439" y="9363"/>
                </a:cubicBezTo>
                <a:cubicBezTo>
                  <a:pt x="6543" y="9490"/>
                  <a:pt x="6648" y="9608"/>
                  <a:pt x="6761" y="9726"/>
                </a:cubicBezTo>
                <a:cubicBezTo>
                  <a:pt x="6837" y="9808"/>
                  <a:pt x="6922" y="9881"/>
                  <a:pt x="7016" y="9963"/>
                </a:cubicBezTo>
                <a:cubicBezTo>
                  <a:pt x="7481" y="10336"/>
                  <a:pt x="8020" y="10618"/>
                  <a:pt x="8608" y="10772"/>
                </a:cubicBezTo>
                <a:cubicBezTo>
                  <a:pt x="9223" y="10946"/>
                  <a:pt x="9857" y="11073"/>
                  <a:pt x="10501" y="11137"/>
                </a:cubicBezTo>
                <a:cubicBezTo>
                  <a:pt x="11041" y="11201"/>
                  <a:pt x="11591" y="11255"/>
                  <a:pt x="12168" y="11309"/>
                </a:cubicBezTo>
                <a:cubicBezTo>
                  <a:pt x="14905" y="11555"/>
                  <a:pt x="17736" y="11819"/>
                  <a:pt x="19725" y="13639"/>
                </a:cubicBezTo>
                <a:cubicBezTo>
                  <a:pt x="20814" y="14648"/>
                  <a:pt x="21344" y="16096"/>
                  <a:pt x="21297" y="17942"/>
                </a:cubicBezTo>
                <a:cubicBezTo>
                  <a:pt x="21268" y="18661"/>
                  <a:pt x="21192" y="19390"/>
                  <a:pt x="21069" y="20099"/>
                </a:cubicBezTo>
                <a:cubicBezTo>
                  <a:pt x="21022" y="20436"/>
                  <a:pt x="20946" y="20772"/>
                  <a:pt x="20880" y="21100"/>
                </a:cubicBezTo>
                <a:cubicBezTo>
                  <a:pt x="20842" y="21263"/>
                  <a:pt x="20804" y="21437"/>
                  <a:pt x="20776" y="21600"/>
                </a:cubicBezTo>
                <a:lnTo>
                  <a:pt x="21013" y="21600"/>
                </a:lnTo>
                <a:cubicBezTo>
                  <a:pt x="21041" y="21445"/>
                  <a:pt x="21079" y="21300"/>
                  <a:pt x="21107" y="21145"/>
                </a:cubicBezTo>
                <a:cubicBezTo>
                  <a:pt x="21192" y="20809"/>
                  <a:pt x="21268" y="20472"/>
                  <a:pt x="21325" y="20136"/>
                </a:cubicBezTo>
                <a:cubicBezTo>
                  <a:pt x="21448" y="19407"/>
                  <a:pt x="21524" y="18680"/>
                  <a:pt x="21552" y="17942"/>
                </a:cubicBezTo>
                <a:cubicBezTo>
                  <a:pt x="21600" y="16032"/>
                  <a:pt x="21041" y="14522"/>
                  <a:pt x="19896" y="13475"/>
                </a:cubicBezTo>
                <a:cubicBezTo>
                  <a:pt x="17850" y="11592"/>
                  <a:pt x="14981" y="11328"/>
                  <a:pt x="12197" y="11073"/>
                </a:cubicBezTo>
                <a:cubicBezTo>
                  <a:pt x="11619" y="11027"/>
                  <a:pt x="11070" y="10973"/>
                  <a:pt x="10530" y="10909"/>
                </a:cubicBezTo>
                <a:cubicBezTo>
                  <a:pt x="9905" y="10845"/>
                  <a:pt x="9289" y="10727"/>
                  <a:pt x="8684" y="10554"/>
                </a:cubicBezTo>
                <a:cubicBezTo>
                  <a:pt x="8002" y="10345"/>
                  <a:pt x="7680" y="10181"/>
                  <a:pt x="7168" y="9781"/>
                </a:cubicBezTo>
                <a:cubicBezTo>
                  <a:pt x="7083" y="9708"/>
                  <a:pt x="7007" y="9635"/>
                  <a:pt x="6931" y="9562"/>
                </a:cubicBezTo>
                <a:cubicBezTo>
                  <a:pt x="6827" y="9453"/>
                  <a:pt x="6723" y="9344"/>
                  <a:pt x="6638" y="9226"/>
                </a:cubicBezTo>
                <a:cubicBezTo>
                  <a:pt x="6439" y="8962"/>
                  <a:pt x="6278" y="8680"/>
                  <a:pt x="6145" y="8380"/>
                </a:cubicBezTo>
                <a:cubicBezTo>
                  <a:pt x="5909" y="7861"/>
                  <a:pt x="5795" y="7297"/>
                  <a:pt x="5672" y="6751"/>
                </a:cubicBezTo>
                <a:cubicBezTo>
                  <a:pt x="5634" y="6560"/>
                  <a:pt x="5596" y="6369"/>
                  <a:pt x="5558" y="6178"/>
                </a:cubicBezTo>
                <a:cubicBezTo>
                  <a:pt x="5255" y="4895"/>
                  <a:pt x="4848" y="3430"/>
                  <a:pt x="3787" y="2311"/>
                </a:cubicBezTo>
                <a:cubicBezTo>
                  <a:pt x="2689" y="1146"/>
                  <a:pt x="1420" y="373"/>
                  <a:pt x="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7" name="Google Shape;13;p2"/>
          <p:cNvSpPr/>
          <p:nvPr/>
        </p:nvSpPr>
        <p:spPr>
          <a:xfrm>
            <a:off x="6843659" y="-1"/>
            <a:ext cx="2300349" cy="17949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9" y="46"/>
                  <a:pt x="18" y="93"/>
                  <a:pt x="27" y="150"/>
                </a:cubicBezTo>
                <a:cubicBezTo>
                  <a:pt x="532" y="2103"/>
                  <a:pt x="1695" y="3731"/>
                  <a:pt x="3390" y="4875"/>
                </a:cubicBezTo>
                <a:cubicBezTo>
                  <a:pt x="4589" y="5684"/>
                  <a:pt x="5932" y="6204"/>
                  <a:pt x="7239" y="6701"/>
                </a:cubicBezTo>
                <a:cubicBezTo>
                  <a:pt x="9745" y="7648"/>
                  <a:pt x="12342" y="8642"/>
                  <a:pt x="13793" y="11772"/>
                </a:cubicBezTo>
                <a:cubicBezTo>
                  <a:pt x="14361" y="13009"/>
                  <a:pt x="14595" y="14534"/>
                  <a:pt x="14830" y="16001"/>
                </a:cubicBezTo>
                <a:cubicBezTo>
                  <a:pt x="15091" y="17629"/>
                  <a:pt x="15334" y="19166"/>
                  <a:pt x="16002" y="20218"/>
                </a:cubicBezTo>
                <a:cubicBezTo>
                  <a:pt x="16583" y="21145"/>
                  <a:pt x="17427" y="21600"/>
                  <a:pt x="18621" y="21600"/>
                </a:cubicBezTo>
                <a:cubicBezTo>
                  <a:pt x="18945" y="21600"/>
                  <a:pt x="19294" y="21566"/>
                  <a:pt x="19670" y="21500"/>
                </a:cubicBezTo>
                <a:cubicBezTo>
                  <a:pt x="20338" y="21373"/>
                  <a:pt x="20987" y="21119"/>
                  <a:pt x="21600" y="20761"/>
                </a:cubicBezTo>
                <a:lnTo>
                  <a:pt x="21600"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8" name="Google Shape;14;p2"/>
          <p:cNvSpPr/>
          <p:nvPr/>
        </p:nvSpPr>
        <p:spPr>
          <a:xfrm>
            <a:off x="6479780" y="0"/>
            <a:ext cx="2664220" cy="2161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26" y="1286"/>
                  <a:pt x="732" y="2475"/>
                  <a:pt x="1471" y="3435"/>
                </a:cubicBezTo>
                <a:cubicBezTo>
                  <a:pt x="2374" y="4597"/>
                  <a:pt x="3588" y="5239"/>
                  <a:pt x="4787" y="5806"/>
                </a:cubicBezTo>
                <a:cubicBezTo>
                  <a:pt x="6025" y="6381"/>
                  <a:pt x="7286" y="6928"/>
                  <a:pt x="8422" y="7763"/>
                </a:cubicBezTo>
                <a:lnTo>
                  <a:pt x="8445" y="7772"/>
                </a:lnTo>
                <a:cubicBezTo>
                  <a:pt x="9520" y="8540"/>
                  <a:pt x="10352" y="9720"/>
                  <a:pt x="10827" y="11131"/>
                </a:cubicBezTo>
                <a:cubicBezTo>
                  <a:pt x="11263" y="12465"/>
                  <a:pt x="11419" y="13914"/>
                  <a:pt x="11746" y="15296"/>
                </a:cubicBezTo>
                <a:cubicBezTo>
                  <a:pt x="12065" y="16668"/>
                  <a:pt x="12602" y="18040"/>
                  <a:pt x="13575" y="18894"/>
                </a:cubicBezTo>
                <a:cubicBezTo>
                  <a:pt x="16159" y="21168"/>
                  <a:pt x="19062" y="18932"/>
                  <a:pt x="21600" y="21600"/>
                </a:cubicBezTo>
                <a:lnTo>
                  <a:pt x="21600" y="17502"/>
                </a:lnTo>
                <a:cubicBezTo>
                  <a:pt x="21078" y="17790"/>
                  <a:pt x="20526" y="17992"/>
                  <a:pt x="19958" y="18088"/>
                </a:cubicBezTo>
                <a:cubicBezTo>
                  <a:pt x="19646" y="18145"/>
                  <a:pt x="19335" y="18175"/>
                  <a:pt x="19024" y="18175"/>
                </a:cubicBezTo>
                <a:cubicBezTo>
                  <a:pt x="17934" y="18175"/>
                  <a:pt x="17155" y="17771"/>
                  <a:pt x="16611" y="16946"/>
                </a:cubicBezTo>
                <a:cubicBezTo>
                  <a:pt x="16011" y="16025"/>
                  <a:pt x="15793" y="14720"/>
                  <a:pt x="15568" y="13329"/>
                </a:cubicBezTo>
                <a:cubicBezTo>
                  <a:pt x="15373" y="12129"/>
                  <a:pt x="15163" y="10891"/>
                  <a:pt x="14688" y="9902"/>
                </a:cubicBezTo>
                <a:cubicBezTo>
                  <a:pt x="13481" y="7379"/>
                  <a:pt x="11372" y="6602"/>
                  <a:pt x="9146" y="5786"/>
                </a:cubicBezTo>
                <a:cubicBezTo>
                  <a:pt x="8010" y="5374"/>
                  <a:pt x="6834" y="4952"/>
                  <a:pt x="5783" y="4261"/>
                </a:cubicBezTo>
                <a:cubicBezTo>
                  <a:pt x="4273" y="3282"/>
                  <a:pt x="3238" y="1881"/>
                  <a:pt x="2787" y="192"/>
                </a:cubicBezTo>
                <a:cubicBezTo>
                  <a:pt x="2771" y="134"/>
                  <a:pt x="2756" y="67"/>
                  <a:pt x="274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grpSp>
        <p:nvGrpSpPr>
          <p:cNvPr id="21" name="Google Shape;15;p2"/>
          <p:cNvGrpSpPr/>
          <p:nvPr/>
        </p:nvGrpSpPr>
        <p:grpSpPr>
          <a:xfrm>
            <a:off x="440934" y="609377"/>
            <a:ext cx="803926" cy="805237"/>
            <a:chOff x="0" y="0"/>
            <a:chExt cx="803925" cy="805235"/>
          </a:xfrm>
        </p:grpSpPr>
        <p:sp>
          <p:nvSpPr>
            <p:cNvPr id="19" name="Google Shape;16;p2"/>
            <p:cNvSpPr/>
            <p:nvPr/>
          </p:nvSpPr>
          <p:spPr>
            <a:xfrm rot="802253">
              <a:off x="68316" y="68088"/>
              <a:ext cx="667293" cy="669059"/>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0" name="Google Shape;17;p2"/>
            <p:cNvSpPr/>
            <p:nvPr/>
          </p:nvSpPr>
          <p:spPr>
            <a:xfrm>
              <a:off x="68316" y="68088"/>
              <a:ext cx="667294" cy="669060"/>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22" name="Google Shape;18;p2"/>
          <p:cNvSpPr/>
          <p:nvPr/>
        </p:nvSpPr>
        <p:spPr>
          <a:xfrm>
            <a:off x="769850" y="734499"/>
            <a:ext cx="555000" cy="555001"/>
          </a:xfrm>
          <a:prstGeom prst="ellipse">
            <a:avLst/>
          </a:prstGeom>
          <a:ln w="19050">
            <a:solidFill>
              <a:schemeClr val="accent2"/>
            </a:solidFill>
          </a:ln>
        </p:spPr>
        <p:txBody>
          <a:bodyPr lIns="0" tIns="0" rIns="0" bIns="0" anchor="ctr"/>
          <a:lstStyle/>
          <a:p>
            <a:pPr>
              <a:defRPr>
                <a:solidFill>
                  <a:srgbClr val="000000"/>
                </a:solidFill>
              </a:defRPr>
            </a:pPr>
            <a:endParaRPr/>
          </a:p>
        </p:txBody>
      </p:sp>
      <p:sp>
        <p:nvSpPr>
          <p:cNvPr id="23" name="Google Shape;19;p2"/>
          <p:cNvSpPr/>
          <p:nvPr/>
        </p:nvSpPr>
        <p:spPr>
          <a:xfrm rot="5092815">
            <a:off x="8698069" y="4621900"/>
            <a:ext cx="312649" cy="312649"/>
          </a:xfrm>
          <a:prstGeom prst="ellipse">
            <a:avLst/>
          </a:prstGeom>
          <a:solidFill>
            <a:schemeClr val="accent1"/>
          </a:solidFill>
          <a:ln w="12700">
            <a:miter lim="400000"/>
          </a:ln>
        </p:spPr>
        <p:txBody>
          <a:bodyPr lIns="0" tIns="0" rIns="0" bIns="0" anchor="ctr"/>
          <a:lstStyle/>
          <a:p>
            <a:pPr>
              <a:defRPr>
                <a:solidFill>
                  <a:srgbClr val="000000"/>
                </a:solidFill>
              </a:defRPr>
            </a:pPr>
            <a:endParaRPr/>
          </a:p>
        </p:txBody>
      </p:sp>
      <p:sp>
        <p:nvSpPr>
          <p:cNvPr id="24" name="Google Shape;20;p2"/>
          <p:cNvSpPr/>
          <p:nvPr/>
        </p:nvSpPr>
        <p:spPr>
          <a:xfrm rot="5093311">
            <a:off x="8788741" y="3860041"/>
            <a:ext cx="131323" cy="12619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27" name="Google Shape;21;p2"/>
          <p:cNvGrpSpPr/>
          <p:nvPr/>
        </p:nvGrpSpPr>
        <p:grpSpPr>
          <a:xfrm>
            <a:off x="8305928" y="4394851"/>
            <a:ext cx="386995" cy="142044"/>
            <a:chOff x="0" y="0"/>
            <a:chExt cx="386994" cy="142042"/>
          </a:xfrm>
        </p:grpSpPr>
        <p:sp>
          <p:nvSpPr>
            <p:cNvPr id="25" name="Circle"/>
            <p:cNvSpPr/>
            <p:nvPr/>
          </p:nvSpPr>
          <p:spPr>
            <a:xfrm rot="5093311">
              <a:off x="127835" y="7926"/>
              <a:ext cx="131323" cy="12619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26" name="Text"/>
            <p:cNvSpPr txBox="1"/>
            <p:nvPr/>
          </p:nvSpPr>
          <p:spPr>
            <a:xfrm rot="5093311">
              <a:off x="147068" y="-119096"/>
              <a:ext cx="92859"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BIG_NUMBER">
    <p:spTree>
      <p:nvGrpSpPr>
        <p:cNvPr id="1" name=""/>
        <p:cNvGrpSpPr/>
        <p:nvPr/>
      </p:nvGrpSpPr>
      <p:grpSpPr>
        <a:xfrm>
          <a:off x="0" y="0"/>
          <a:ext cx="0" cy="0"/>
          <a:chOff x="0" y="0"/>
          <a:chExt cx="0" cy="0"/>
        </a:xfrm>
      </p:grpSpPr>
      <p:sp>
        <p:nvSpPr>
          <p:cNvPr id="177" name="xx%"/>
          <p:cNvSpPr txBox="1">
            <a:spLocks noGrp="1"/>
          </p:cNvSpPr>
          <p:nvPr>
            <p:ph type="title" hasCustomPrompt="1"/>
          </p:nvPr>
        </p:nvSpPr>
        <p:spPr>
          <a:xfrm>
            <a:off x="1430549" y="1744624"/>
            <a:ext cx="6282901" cy="1034701"/>
          </a:xfrm>
          <a:prstGeom prst="rect">
            <a:avLst/>
          </a:prstGeom>
        </p:spPr>
        <p:txBody>
          <a:bodyPr anchor="b"/>
          <a:lstStyle>
            <a:lvl1pPr>
              <a:defRPr sz="6000"/>
            </a:lvl1pPr>
          </a:lstStyle>
          <a:p>
            <a:r>
              <a:t>xx%</a:t>
            </a:r>
          </a:p>
        </p:txBody>
      </p:sp>
      <p:sp>
        <p:nvSpPr>
          <p:cNvPr id="178" name="Body Level One…"/>
          <p:cNvSpPr txBox="1">
            <a:spLocks noGrp="1"/>
          </p:cNvSpPr>
          <p:nvPr>
            <p:ph type="body" sz="quarter" idx="1"/>
          </p:nvPr>
        </p:nvSpPr>
        <p:spPr>
          <a:xfrm>
            <a:off x="1851449" y="2691975"/>
            <a:ext cx="5441102" cy="461701"/>
          </a:xfrm>
          <a:prstGeom prst="rect">
            <a:avLst/>
          </a:prstGeom>
        </p:spPr>
        <p:txBody>
          <a:bodyP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179" name="Google Shape;99;p11"/>
          <p:cNvSpPr/>
          <p:nvPr/>
        </p:nvSpPr>
        <p:spPr>
          <a:xfrm rot="9606731">
            <a:off x="2609917" y="4549033"/>
            <a:ext cx="1887075" cy="431156"/>
          </a:xfrm>
          <a:custGeom>
            <a:avLst/>
            <a:gdLst/>
            <a:ahLst/>
            <a:cxnLst>
              <a:cxn ang="0">
                <a:pos x="wd2" y="hd2"/>
              </a:cxn>
              <a:cxn ang="5400000">
                <a:pos x="wd2" y="hd2"/>
              </a:cxn>
              <a:cxn ang="10800000">
                <a:pos x="wd2" y="hd2"/>
              </a:cxn>
              <a:cxn ang="16200000">
                <a:pos x="wd2" y="hd2"/>
              </a:cxn>
            </a:cxnLst>
            <a:rect l="0" t="0" r="r" b="b"/>
            <a:pathLst>
              <a:path w="21600" h="21600" extrusionOk="0">
                <a:moveTo>
                  <a:pt x="550" y="0"/>
                </a:moveTo>
                <a:cubicBezTo>
                  <a:pt x="368" y="0"/>
                  <a:pt x="184" y="8"/>
                  <a:pt x="0" y="25"/>
                </a:cubicBezTo>
                <a:lnTo>
                  <a:pt x="0" y="2141"/>
                </a:lnTo>
                <a:cubicBezTo>
                  <a:pt x="380" y="2091"/>
                  <a:pt x="772" y="2053"/>
                  <a:pt x="1165" y="2053"/>
                </a:cubicBezTo>
                <a:cubicBezTo>
                  <a:pt x="2410" y="2053"/>
                  <a:pt x="3676" y="2430"/>
                  <a:pt x="4697" y="3999"/>
                </a:cubicBezTo>
                <a:cubicBezTo>
                  <a:pt x="6082" y="6115"/>
                  <a:pt x="6845" y="10141"/>
                  <a:pt x="8050" y="12826"/>
                </a:cubicBezTo>
                <a:cubicBezTo>
                  <a:pt x="8993" y="14995"/>
                  <a:pt x="10078" y="16696"/>
                  <a:pt x="11261" y="17885"/>
                </a:cubicBezTo>
                <a:cubicBezTo>
                  <a:pt x="13892" y="20670"/>
                  <a:pt x="16783" y="21291"/>
                  <a:pt x="19593" y="21497"/>
                </a:cubicBezTo>
                <a:lnTo>
                  <a:pt x="20978" y="21600"/>
                </a:lnTo>
                <a:cubicBezTo>
                  <a:pt x="21199" y="20982"/>
                  <a:pt x="21400" y="20311"/>
                  <a:pt x="21600" y="19690"/>
                </a:cubicBezTo>
                <a:cubicBezTo>
                  <a:pt x="20938" y="19640"/>
                  <a:pt x="20275" y="19587"/>
                  <a:pt x="19613" y="19537"/>
                </a:cubicBezTo>
                <a:cubicBezTo>
                  <a:pt x="16441" y="19330"/>
                  <a:pt x="13069" y="18556"/>
                  <a:pt x="10258" y="14477"/>
                </a:cubicBezTo>
                <a:cubicBezTo>
                  <a:pt x="7608" y="10659"/>
                  <a:pt x="6404" y="2194"/>
                  <a:pt x="3272" y="646"/>
                </a:cubicBezTo>
                <a:cubicBezTo>
                  <a:pt x="2369" y="214"/>
                  <a:pt x="1465" y="0"/>
                  <a:pt x="55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80" name="Google Shape;100;p11"/>
          <p:cNvSpPr/>
          <p:nvPr/>
        </p:nvSpPr>
        <p:spPr>
          <a:xfrm rot="9606731">
            <a:off x="2665285" y="4481569"/>
            <a:ext cx="1788946" cy="429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2" y="724"/>
                  <a:pt x="64" y="1347"/>
                  <a:pt x="106" y="2021"/>
                </a:cubicBezTo>
                <a:cubicBezTo>
                  <a:pt x="1355" y="2021"/>
                  <a:pt x="2584" y="2487"/>
                  <a:pt x="3600" y="3938"/>
                </a:cubicBezTo>
                <a:cubicBezTo>
                  <a:pt x="5061" y="6062"/>
                  <a:pt x="5887" y="10100"/>
                  <a:pt x="7137" y="12794"/>
                </a:cubicBezTo>
                <a:cubicBezTo>
                  <a:pt x="8132" y="14971"/>
                  <a:pt x="9296" y="16679"/>
                  <a:pt x="10525" y="17872"/>
                </a:cubicBezTo>
                <a:cubicBezTo>
                  <a:pt x="13299" y="20669"/>
                  <a:pt x="16370" y="21290"/>
                  <a:pt x="19335" y="21497"/>
                </a:cubicBezTo>
                <a:cubicBezTo>
                  <a:pt x="19800" y="21550"/>
                  <a:pt x="20266" y="21600"/>
                  <a:pt x="20732" y="21600"/>
                </a:cubicBezTo>
                <a:cubicBezTo>
                  <a:pt x="21028" y="20979"/>
                  <a:pt x="21325" y="20359"/>
                  <a:pt x="21600" y="19685"/>
                </a:cubicBezTo>
                <a:cubicBezTo>
                  <a:pt x="20838" y="19685"/>
                  <a:pt x="20075" y="19632"/>
                  <a:pt x="19335" y="19579"/>
                </a:cubicBezTo>
                <a:cubicBezTo>
                  <a:pt x="15988" y="19373"/>
                  <a:pt x="12431" y="18596"/>
                  <a:pt x="9466" y="14504"/>
                </a:cubicBezTo>
                <a:cubicBezTo>
                  <a:pt x="6692" y="10670"/>
                  <a:pt x="5421" y="2124"/>
                  <a:pt x="2118" y="621"/>
                </a:cubicBezTo>
                <a:cubicBezTo>
                  <a:pt x="1419" y="310"/>
                  <a:pt x="720" y="103"/>
                  <a:pt x="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81" name="Google Shape;101;p11"/>
          <p:cNvSpPr/>
          <p:nvPr/>
        </p:nvSpPr>
        <p:spPr>
          <a:xfrm rot="9606731">
            <a:off x="2753191" y="4411421"/>
            <a:ext cx="1639917" cy="421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 y="635"/>
                  <a:pt x="116" y="1322"/>
                  <a:pt x="186" y="1954"/>
                </a:cubicBezTo>
                <a:cubicBezTo>
                  <a:pt x="925" y="2219"/>
                  <a:pt x="1618" y="2800"/>
                  <a:pt x="2241" y="3644"/>
                </a:cubicBezTo>
                <a:cubicBezTo>
                  <a:pt x="3835" y="5809"/>
                  <a:pt x="4736" y="9877"/>
                  <a:pt x="6099" y="12675"/>
                </a:cubicBezTo>
                <a:cubicBezTo>
                  <a:pt x="7208" y="14840"/>
                  <a:pt x="8456" y="16583"/>
                  <a:pt x="9795" y="17797"/>
                </a:cubicBezTo>
                <a:cubicBezTo>
                  <a:pt x="12821" y="20649"/>
                  <a:pt x="16171" y="21335"/>
                  <a:pt x="19405" y="21546"/>
                </a:cubicBezTo>
                <a:cubicBezTo>
                  <a:pt x="19706" y="21600"/>
                  <a:pt x="19982" y="21600"/>
                  <a:pt x="20283" y="21600"/>
                </a:cubicBezTo>
                <a:cubicBezTo>
                  <a:pt x="20721" y="21019"/>
                  <a:pt x="21184" y="20384"/>
                  <a:pt x="21600" y="19697"/>
                </a:cubicBezTo>
                <a:cubicBezTo>
                  <a:pt x="20883" y="19646"/>
                  <a:pt x="20144" y="19592"/>
                  <a:pt x="19405" y="19592"/>
                </a:cubicBezTo>
                <a:cubicBezTo>
                  <a:pt x="15755" y="19329"/>
                  <a:pt x="11874" y="18537"/>
                  <a:pt x="8640" y="14364"/>
                </a:cubicBezTo>
                <a:cubicBezTo>
                  <a:pt x="5614" y="10458"/>
                  <a:pt x="4228" y="1797"/>
                  <a:pt x="624" y="213"/>
                </a:cubicBezTo>
                <a:cubicBezTo>
                  <a:pt x="416" y="159"/>
                  <a:pt x="208" y="54"/>
                  <a:pt x="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82" name="Google Shape;102;p11"/>
          <p:cNvSpPr/>
          <p:nvPr/>
        </p:nvSpPr>
        <p:spPr>
          <a:xfrm rot="9606731">
            <a:off x="2895793" y="4339757"/>
            <a:ext cx="1406596" cy="3935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63" y="964"/>
                  <a:pt x="350" y="1980"/>
                  <a:pt x="567" y="2941"/>
                </a:cubicBezTo>
                <a:cubicBezTo>
                  <a:pt x="2262" y="5317"/>
                  <a:pt x="3287" y="9386"/>
                  <a:pt x="4795" y="12214"/>
                </a:cubicBezTo>
                <a:cubicBezTo>
                  <a:pt x="6088" y="14590"/>
                  <a:pt x="7541" y="16454"/>
                  <a:pt x="9104" y="17756"/>
                </a:cubicBezTo>
                <a:cubicBezTo>
                  <a:pt x="12174" y="20413"/>
                  <a:pt x="15487" y="21261"/>
                  <a:pt x="18772" y="21600"/>
                </a:cubicBezTo>
                <a:cubicBezTo>
                  <a:pt x="19742" y="21148"/>
                  <a:pt x="20685" y="20526"/>
                  <a:pt x="21600" y="19678"/>
                </a:cubicBezTo>
                <a:lnTo>
                  <a:pt x="20308" y="19620"/>
                </a:lnTo>
                <a:cubicBezTo>
                  <a:pt x="16052" y="19340"/>
                  <a:pt x="11554" y="18547"/>
                  <a:pt x="7757" y="14081"/>
                </a:cubicBezTo>
                <a:cubicBezTo>
                  <a:pt x="4713" y="10463"/>
                  <a:pt x="3098" y="3053"/>
                  <a:pt x="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83" name="Google Shape;103;p11"/>
          <p:cNvSpPr/>
          <p:nvPr/>
        </p:nvSpPr>
        <p:spPr>
          <a:xfrm rot="9606663">
            <a:off x="2597424" y="4585605"/>
            <a:ext cx="1922155" cy="416657"/>
          </a:xfrm>
          <a:custGeom>
            <a:avLst/>
            <a:gdLst/>
            <a:ahLst/>
            <a:cxnLst>
              <a:cxn ang="0">
                <a:pos x="wd2" y="hd2"/>
              </a:cxn>
              <a:cxn ang="5400000">
                <a:pos x="wd2" y="hd2"/>
              </a:cxn>
              <a:cxn ang="10800000">
                <a:pos x="wd2" y="hd2"/>
              </a:cxn>
              <a:cxn ang="16200000">
                <a:pos x="wd2" y="hd2"/>
              </a:cxn>
            </a:cxnLst>
            <a:rect l="0" t="0" r="r" b="b"/>
            <a:pathLst>
              <a:path w="21600" h="21600" extrusionOk="0">
                <a:moveTo>
                  <a:pt x="2377" y="0"/>
                </a:moveTo>
                <a:cubicBezTo>
                  <a:pt x="1648" y="0"/>
                  <a:pt x="923" y="138"/>
                  <a:pt x="256" y="237"/>
                </a:cubicBezTo>
                <a:lnTo>
                  <a:pt x="20" y="289"/>
                </a:lnTo>
                <a:cubicBezTo>
                  <a:pt x="0" y="611"/>
                  <a:pt x="0" y="931"/>
                  <a:pt x="0" y="1251"/>
                </a:cubicBezTo>
                <a:cubicBezTo>
                  <a:pt x="180" y="1233"/>
                  <a:pt x="362" y="1225"/>
                  <a:pt x="542" y="1225"/>
                </a:cubicBezTo>
                <a:cubicBezTo>
                  <a:pt x="1444" y="1225"/>
                  <a:pt x="2345" y="1446"/>
                  <a:pt x="3232" y="1893"/>
                </a:cubicBezTo>
                <a:cubicBezTo>
                  <a:pt x="6307" y="3496"/>
                  <a:pt x="7489" y="12255"/>
                  <a:pt x="10071" y="16206"/>
                </a:cubicBezTo>
                <a:cubicBezTo>
                  <a:pt x="12850" y="20427"/>
                  <a:pt x="16141" y="21228"/>
                  <a:pt x="19255" y="21441"/>
                </a:cubicBezTo>
                <a:cubicBezTo>
                  <a:pt x="19904" y="21493"/>
                  <a:pt x="20555" y="21548"/>
                  <a:pt x="21225" y="21600"/>
                </a:cubicBezTo>
                <a:cubicBezTo>
                  <a:pt x="21344" y="21119"/>
                  <a:pt x="21481" y="20640"/>
                  <a:pt x="21600" y="20211"/>
                </a:cubicBezTo>
                <a:lnTo>
                  <a:pt x="20476" y="20105"/>
                </a:lnTo>
                <a:cubicBezTo>
                  <a:pt x="17717" y="19891"/>
                  <a:pt x="14880" y="19251"/>
                  <a:pt x="12278" y="16367"/>
                </a:cubicBezTo>
                <a:cubicBezTo>
                  <a:pt x="11135" y="15137"/>
                  <a:pt x="10071" y="13376"/>
                  <a:pt x="9145" y="11132"/>
                </a:cubicBezTo>
                <a:cubicBezTo>
                  <a:pt x="7962" y="8354"/>
                  <a:pt x="7194" y="4190"/>
                  <a:pt x="5853" y="2000"/>
                </a:cubicBezTo>
                <a:cubicBezTo>
                  <a:pt x="4851" y="390"/>
                  <a:pt x="3607" y="0"/>
                  <a:pt x="2377"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84" name="Google Shape;104;p11"/>
          <p:cNvSpPr/>
          <p:nvPr/>
        </p:nvSpPr>
        <p:spPr>
          <a:xfrm rot="9606663">
            <a:off x="2644706" y="4519462"/>
            <a:ext cx="1832658" cy="416407"/>
          </a:xfrm>
          <a:custGeom>
            <a:avLst/>
            <a:gdLst/>
            <a:ahLst/>
            <a:cxnLst>
              <a:cxn ang="0">
                <a:pos x="wd2" y="hd2"/>
              </a:cxn>
              <a:cxn ang="5400000">
                <a:pos x="wd2" y="hd2"/>
              </a:cxn>
              <a:cxn ang="10800000">
                <a:pos x="wd2" y="hd2"/>
              </a:cxn>
              <a:cxn ang="16200000">
                <a:pos x="wd2" y="hd2"/>
              </a:cxn>
            </a:cxnLst>
            <a:rect l="0" t="0" r="r" b="b"/>
            <a:pathLst>
              <a:path w="21600" h="21600" extrusionOk="0">
                <a:moveTo>
                  <a:pt x="1072" y="0"/>
                </a:moveTo>
                <a:cubicBezTo>
                  <a:pt x="711" y="0"/>
                  <a:pt x="350" y="26"/>
                  <a:pt x="0" y="62"/>
                </a:cubicBezTo>
                <a:cubicBezTo>
                  <a:pt x="0" y="489"/>
                  <a:pt x="20" y="916"/>
                  <a:pt x="20" y="1291"/>
                </a:cubicBezTo>
                <a:cubicBezTo>
                  <a:pt x="703" y="1397"/>
                  <a:pt x="1385" y="1559"/>
                  <a:pt x="2066" y="1931"/>
                </a:cubicBezTo>
                <a:cubicBezTo>
                  <a:pt x="5291" y="3482"/>
                  <a:pt x="6531" y="12299"/>
                  <a:pt x="9260" y="16255"/>
                </a:cubicBezTo>
                <a:cubicBezTo>
                  <a:pt x="12174" y="20476"/>
                  <a:pt x="15626" y="21225"/>
                  <a:pt x="18892" y="21491"/>
                </a:cubicBezTo>
                <a:cubicBezTo>
                  <a:pt x="19615" y="21545"/>
                  <a:pt x="20360" y="21600"/>
                  <a:pt x="21083" y="21600"/>
                </a:cubicBezTo>
                <a:cubicBezTo>
                  <a:pt x="21269" y="21171"/>
                  <a:pt x="21434" y="20744"/>
                  <a:pt x="21600" y="20262"/>
                </a:cubicBezTo>
                <a:lnTo>
                  <a:pt x="20174" y="20156"/>
                </a:lnTo>
                <a:cubicBezTo>
                  <a:pt x="17280" y="19942"/>
                  <a:pt x="14283" y="19247"/>
                  <a:pt x="11575" y="16361"/>
                </a:cubicBezTo>
                <a:cubicBezTo>
                  <a:pt x="10376" y="15133"/>
                  <a:pt x="9260" y="13369"/>
                  <a:pt x="8268" y="11177"/>
                </a:cubicBezTo>
                <a:cubicBezTo>
                  <a:pt x="7048" y="8346"/>
                  <a:pt x="6241" y="4229"/>
                  <a:pt x="4816" y="2038"/>
                </a:cubicBezTo>
                <a:cubicBezTo>
                  <a:pt x="3745" y="362"/>
                  <a:pt x="2394" y="0"/>
                  <a:pt x="107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85" name="Google Shape;105;p11"/>
          <p:cNvSpPr/>
          <p:nvPr/>
        </p:nvSpPr>
        <p:spPr>
          <a:xfrm rot="9606663">
            <a:off x="2717808" y="4450369"/>
            <a:ext cx="1708147" cy="4162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2" y="536"/>
                  <a:pt x="66" y="1122"/>
                  <a:pt x="110" y="1658"/>
                </a:cubicBezTo>
                <a:cubicBezTo>
                  <a:pt x="310" y="1710"/>
                  <a:pt x="510" y="1817"/>
                  <a:pt x="709" y="1926"/>
                </a:cubicBezTo>
                <a:cubicBezTo>
                  <a:pt x="4169" y="3475"/>
                  <a:pt x="5500" y="12298"/>
                  <a:pt x="8427" y="16253"/>
                </a:cubicBezTo>
                <a:cubicBezTo>
                  <a:pt x="11532" y="20478"/>
                  <a:pt x="15258" y="21225"/>
                  <a:pt x="18739" y="21493"/>
                </a:cubicBezTo>
                <a:cubicBezTo>
                  <a:pt x="19449" y="21545"/>
                  <a:pt x="20158" y="21600"/>
                  <a:pt x="20846" y="21600"/>
                </a:cubicBezTo>
                <a:cubicBezTo>
                  <a:pt x="21112" y="21225"/>
                  <a:pt x="21356" y="20743"/>
                  <a:pt x="21600" y="20262"/>
                </a:cubicBezTo>
                <a:cubicBezTo>
                  <a:pt x="21112" y="20262"/>
                  <a:pt x="20624" y="20210"/>
                  <a:pt x="20137" y="20103"/>
                </a:cubicBezTo>
                <a:cubicBezTo>
                  <a:pt x="17032" y="19890"/>
                  <a:pt x="13816" y="19247"/>
                  <a:pt x="10911" y="16359"/>
                </a:cubicBezTo>
                <a:cubicBezTo>
                  <a:pt x="9624" y="15131"/>
                  <a:pt x="8405" y="13366"/>
                  <a:pt x="7363" y="11122"/>
                </a:cubicBezTo>
                <a:cubicBezTo>
                  <a:pt x="6054" y="8341"/>
                  <a:pt x="5189" y="4171"/>
                  <a:pt x="3659" y="1979"/>
                </a:cubicBezTo>
                <a:cubicBezTo>
                  <a:pt x="2617" y="482"/>
                  <a:pt x="1308" y="55"/>
                  <a:pt x="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86" name="Google Shape;106;p11"/>
          <p:cNvSpPr/>
          <p:nvPr/>
        </p:nvSpPr>
        <p:spPr>
          <a:xfrm rot="9606663">
            <a:off x="2833480" y="4376585"/>
            <a:ext cx="1524027" cy="4090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99" y="925"/>
                  <a:pt x="224" y="1796"/>
                  <a:pt x="373" y="2665"/>
                </a:cubicBezTo>
                <a:cubicBezTo>
                  <a:pt x="3206" y="5550"/>
                  <a:pt x="4723" y="12677"/>
                  <a:pt x="7532" y="16158"/>
                </a:cubicBezTo>
                <a:cubicBezTo>
                  <a:pt x="11036" y="20458"/>
                  <a:pt x="15188" y="21274"/>
                  <a:pt x="19115" y="21544"/>
                </a:cubicBezTo>
                <a:lnTo>
                  <a:pt x="20307" y="21600"/>
                </a:lnTo>
                <a:cubicBezTo>
                  <a:pt x="20755" y="21166"/>
                  <a:pt x="21178" y="20728"/>
                  <a:pt x="21600" y="20241"/>
                </a:cubicBezTo>
                <a:cubicBezTo>
                  <a:pt x="21277" y="20241"/>
                  <a:pt x="20979" y="20185"/>
                  <a:pt x="20656" y="20185"/>
                </a:cubicBezTo>
                <a:cubicBezTo>
                  <a:pt x="17176" y="19912"/>
                  <a:pt x="13572" y="19261"/>
                  <a:pt x="10316" y="16323"/>
                </a:cubicBezTo>
                <a:cubicBezTo>
                  <a:pt x="8874" y="15072"/>
                  <a:pt x="7532" y="13276"/>
                  <a:pt x="6339" y="10989"/>
                </a:cubicBezTo>
                <a:cubicBezTo>
                  <a:pt x="4872" y="8163"/>
                  <a:pt x="3902" y="3918"/>
                  <a:pt x="2213" y="1688"/>
                </a:cubicBezTo>
                <a:cubicBezTo>
                  <a:pt x="1517" y="816"/>
                  <a:pt x="771" y="273"/>
                  <a:pt x="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87" name="Google Shape;107;p11"/>
          <p:cNvSpPr/>
          <p:nvPr/>
        </p:nvSpPr>
        <p:spPr>
          <a:xfrm rot="9606663">
            <a:off x="3056850" y="4305164"/>
            <a:ext cx="1185505" cy="3552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216" y="13404"/>
                  <a:pt x="10055" y="21600"/>
                  <a:pt x="17362" y="21600"/>
                </a:cubicBezTo>
                <a:cubicBezTo>
                  <a:pt x="18765" y="21600"/>
                  <a:pt x="20184" y="21298"/>
                  <a:pt x="21600" y="20673"/>
                </a:cubicBezTo>
                <a:cubicBezTo>
                  <a:pt x="17702" y="20297"/>
                  <a:pt x="13772" y="19358"/>
                  <a:pt x="10129" y="16414"/>
                </a:cubicBezTo>
                <a:cubicBezTo>
                  <a:pt x="8275" y="14971"/>
                  <a:pt x="6518" y="12906"/>
                  <a:pt x="5016" y="10274"/>
                </a:cubicBezTo>
                <a:cubicBezTo>
                  <a:pt x="3227" y="7141"/>
                  <a:pt x="2012" y="2633"/>
                  <a:pt x="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88" name="Google Shape;108;p11"/>
          <p:cNvSpPr/>
          <p:nvPr/>
        </p:nvSpPr>
        <p:spPr>
          <a:xfrm rot="10800000" flipH="1">
            <a:off x="2716275" y="0"/>
            <a:ext cx="3710809" cy="508151"/>
          </a:xfrm>
          <a:custGeom>
            <a:avLst/>
            <a:gdLst/>
            <a:ahLst/>
            <a:cxnLst>
              <a:cxn ang="0">
                <a:pos x="wd2" y="hd2"/>
              </a:cxn>
              <a:cxn ang="5400000">
                <a:pos x="wd2" y="hd2"/>
              </a:cxn>
              <a:cxn ang="10800000">
                <a:pos x="wd2" y="hd2"/>
              </a:cxn>
              <a:cxn ang="16200000">
                <a:pos x="wd2" y="hd2"/>
              </a:cxn>
            </a:cxnLst>
            <a:rect l="0" t="0" r="r" b="b"/>
            <a:pathLst>
              <a:path w="21600" h="21600" extrusionOk="0">
                <a:moveTo>
                  <a:pt x="10904" y="0"/>
                </a:moveTo>
                <a:cubicBezTo>
                  <a:pt x="10862" y="0"/>
                  <a:pt x="10821" y="0"/>
                  <a:pt x="10776" y="0"/>
                </a:cubicBezTo>
                <a:cubicBezTo>
                  <a:pt x="6324" y="0"/>
                  <a:pt x="2156" y="8282"/>
                  <a:pt x="0" y="21600"/>
                </a:cubicBezTo>
                <a:lnTo>
                  <a:pt x="21600" y="21600"/>
                </a:lnTo>
                <a:cubicBezTo>
                  <a:pt x="19467" y="8410"/>
                  <a:pt x="15359" y="0"/>
                  <a:pt x="10904"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89" name="Google Shape;109;p11"/>
          <p:cNvSpPr/>
          <p:nvPr/>
        </p:nvSpPr>
        <p:spPr>
          <a:xfrm flipH="1">
            <a:off x="2308926" y="4184400"/>
            <a:ext cx="4526148" cy="954932"/>
          </a:xfrm>
          <a:custGeom>
            <a:avLst/>
            <a:gdLst/>
            <a:ahLst/>
            <a:cxnLst>
              <a:cxn ang="0">
                <a:pos x="wd2" y="hd2"/>
              </a:cxn>
              <a:cxn ang="5400000">
                <a:pos x="wd2" y="hd2"/>
              </a:cxn>
              <a:cxn ang="10800000">
                <a:pos x="wd2" y="hd2"/>
              </a:cxn>
              <a:cxn ang="16200000">
                <a:pos x="wd2" y="hd2"/>
              </a:cxn>
            </a:cxnLst>
            <a:rect l="0" t="0" r="r" b="b"/>
            <a:pathLst>
              <a:path w="21600" h="21600" extrusionOk="0">
                <a:moveTo>
                  <a:pt x="10470" y="0"/>
                </a:moveTo>
                <a:cubicBezTo>
                  <a:pt x="10427" y="0"/>
                  <a:pt x="10384" y="6"/>
                  <a:pt x="10341" y="15"/>
                </a:cubicBezTo>
                <a:cubicBezTo>
                  <a:pt x="9462" y="268"/>
                  <a:pt x="8637" y="2229"/>
                  <a:pt x="8097" y="5459"/>
                </a:cubicBezTo>
                <a:cubicBezTo>
                  <a:pt x="7542" y="8560"/>
                  <a:pt x="7150" y="12358"/>
                  <a:pt x="6407" y="14575"/>
                </a:cubicBezTo>
                <a:cubicBezTo>
                  <a:pt x="5931" y="15987"/>
                  <a:pt x="5404" y="16415"/>
                  <a:pt x="4867" y="16415"/>
                </a:cubicBezTo>
                <a:cubicBezTo>
                  <a:pt x="4488" y="16415"/>
                  <a:pt x="4105" y="16202"/>
                  <a:pt x="3731" y="15968"/>
                </a:cubicBezTo>
                <a:cubicBezTo>
                  <a:pt x="3281" y="15626"/>
                  <a:pt x="2811" y="15271"/>
                  <a:pt x="2351" y="15271"/>
                </a:cubicBezTo>
                <a:cubicBezTo>
                  <a:pt x="1871" y="15271"/>
                  <a:pt x="1401" y="15657"/>
                  <a:pt x="973" y="16853"/>
                </a:cubicBezTo>
                <a:cubicBezTo>
                  <a:pt x="567" y="17993"/>
                  <a:pt x="230" y="19639"/>
                  <a:pt x="0" y="21600"/>
                </a:cubicBezTo>
                <a:lnTo>
                  <a:pt x="21600" y="21600"/>
                </a:lnTo>
                <a:lnTo>
                  <a:pt x="21330" y="20777"/>
                </a:lnTo>
                <a:cubicBezTo>
                  <a:pt x="20330" y="17676"/>
                  <a:pt x="19289" y="14257"/>
                  <a:pt x="18086" y="13055"/>
                </a:cubicBezTo>
                <a:cubicBezTo>
                  <a:pt x="17045" y="11979"/>
                  <a:pt x="15950" y="13246"/>
                  <a:pt x="14923" y="11726"/>
                </a:cubicBezTo>
                <a:cubicBezTo>
                  <a:pt x="14058" y="10459"/>
                  <a:pt x="13436" y="7294"/>
                  <a:pt x="12773" y="4572"/>
                </a:cubicBezTo>
                <a:cubicBezTo>
                  <a:pt x="12103" y="1856"/>
                  <a:pt x="11359" y="0"/>
                  <a:pt x="1047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90" name="Google Shape;110;p11"/>
          <p:cNvSpPr/>
          <p:nvPr/>
        </p:nvSpPr>
        <p:spPr>
          <a:xfrm>
            <a:off x="8428655" y="235810"/>
            <a:ext cx="312601" cy="312602"/>
          </a:xfrm>
          <a:prstGeom prst="ellipse">
            <a:avLst/>
          </a:prstGeom>
          <a:solidFill>
            <a:schemeClr val="accent1"/>
          </a:solidFill>
          <a:ln w="12700">
            <a:miter lim="400000"/>
          </a:ln>
        </p:spPr>
        <p:txBody>
          <a:bodyPr lIns="0" tIns="0" rIns="0" bIns="0" anchor="ctr"/>
          <a:lstStyle/>
          <a:p>
            <a:pPr>
              <a:defRPr>
                <a:solidFill>
                  <a:srgbClr val="000000"/>
                </a:solidFill>
              </a:defRPr>
            </a:pPr>
            <a:endParaRPr/>
          </a:p>
        </p:txBody>
      </p:sp>
      <p:sp>
        <p:nvSpPr>
          <p:cNvPr id="191" name="Google Shape;111;p11"/>
          <p:cNvSpPr/>
          <p:nvPr/>
        </p:nvSpPr>
        <p:spPr>
          <a:xfrm>
            <a:off x="8365076" y="769441"/>
            <a:ext cx="131401" cy="12630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194" name="Google Shape;112;p11"/>
          <p:cNvGrpSpPr/>
          <p:nvPr/>
        </p:nvGrpSpPr>
        <p:grpSpPr>
          <a:xfrm>
            <a:off x="8899551" y="1186649"/>
            <a:ext cx="131401" cy="380235"/>
            <a:chOff x="0" y="0"/>
            <a:chExt cx="131399" cy="380233"/>
          </a:xfrm>
        </p:grpSpPr>
        <p:sp>
          <p:nvSpPr>
            <p:cNvPr id="192" name="Circle"/>
            <p:cNvSpPr/>
            <p:nvPr/>
          </p:nvSpPr>
          <p:spPr>
            <a:xfrm>
              <a:off x="0" y="126967"/>
              <a:ext cx="131400" cy="1263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193" name="Text"/>
            <p:cNvSpPr txBox="1"/>
            <p:nvPr/>
          </p:nvSpPr>
          <p:spPr>
            <a:xfrm>
              <a:off x="19242" y="0"/>
              <a:ext cx="9291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195" name="Google Shape;113;p11"/>
          <p:cNvSpPr/>
          <p:nvPr/>
        </p:nvSpPr>
        <p:spPr>
          <a:xfrm>
            <a:off x="260526" y="235792"/>
            <a:ext cx="131401" cy="126301"/>
          </a:xfrm>
          <a:prstGeom prst="ellipse">
            <a:avLst/>
          </a:prstGeom>
          <a:ln>
            <a:solidFill>
              <a:schemeClr val="accent2"/>
            </a:solidFill>
          </a:ln>
        </p:spPr>
        <p:txBody>
          <a:bodyPr lIns="0" tIns="0" rIns="0" bIns="0" anchor="ctr"/>
          <a:lstStyle/>
          <a:p>
            <a:pPr>
              <a:defRPr>
                <a:solidFill>
                  <a:srgbClr val="000000"/>
                </a:solidFill>
              </a:defRPr>
            </a:pPr>
            <a:endParaRPr/>
          </a:p>
        </p:txBody>
      </p:sp>
      <p:grpSp>
        <p:nvGrpSpPr>
          <p:cNvPr id="198" name="Google Shape;114;p11"/>
          <p:cNvGrpSpPr/>
          <p:nvPr/>
        </p:nvGrpSpPr>
        <p:grpSpPr>
          <a:xfrm>
            <a:off x="129125" y="672099"/>
            <a:ext cx="131401" cy="380235"/>
            <a:chOff x="0" y="0"/>
            <a:chExt cx="131399" cy="380233"/>
          </a:xfrm>
        </p:grpSpPr>
        <p:sp>
          <p:nvSpPr>
            <p:cNvPr id="196" name="Circle"/>
            <p:cNvSpPr/>
            <p:nvPr/>
          </p:nvSpPr>
          <p:spPr>
            <a:xfrm>
              <a:off x="0" y="126967"/>
              <a:ext cx="131400" cy="126301"/>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sp>
          <p:nvSpPr>
            <p:cNvPr id="197" name="Text"/>
            <p:cNvSpPr txBox="1"/>
            <p:nvPr/>
          </p:nvSpPr>
          <p:spPr>
            <a:xfrm>
              <a:off x="19242" y="0"/>
              <a:ext cx="9291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201" name="Google Shape;115;p11"/>
          <p:cNvGrpSpPr/>
          <p:nvPr/>
        </p:nvGrpSpPr>
        <p:grpSpPr>
          <a:xfrm>
            <a:off x="391926" y="454749"/>
            <a:ext cx="131401" cy="380235"/>
            <a:chOff x="0" y="0"/>
            <a:chExt cx="131399" cy="380233"/>
          </a:xfrm>
        </p:grpSpPr>
        <p:sp>
          <p:nvSpPr>
            <p:cNvPr id="199" name="Circle"/>
            <p:cNvSpPr/>
            <p:nvPr/>
          </p:nvSpPr>
          <p:spPr>
            <a:xfrm>
              <a:off x="0" y="126967"/>
              <a:ext cx="131400" cy="126301"/>
            </a:xfrm>
            <a:prstGeom prst="ellipse">
              <a:avLst/>
            </a:prstGeom>
            <a:noFill/>
            <a:ln w="9525" cap="flat">
              <a:solidFill>
                <a:schemeClr val="accent1"/>
              </a:solidFill>
              <a:prstDash val="solid"/>
              <a:round/>
            </a:ln>
            <a:effectLst/>
          </p:spPr>
          <p:txBody>
            <a:bodyPr wrap="square" lIns="0" tIns="0" rIns="0" bIns="0" numCol="1" anchor="ctr">
              <a:noAutofit/>
            </a:bodyPr>
            <a:lstStyle/>
            <a:p>
              <a:pPr>
                <a:defRPr>
                  <a:solidFill>
                    <a:srgbClr val="000000"/>
                  </a:solidFill>
                </a:defRPr>
              </a:pPr>
              <a:endParaRPr/>
            </a:p>
          </p:txBody>
        </p:sp>
        <p:sp>
          <p:nvSpPr>
            <p:cNvPr id="200" name="Text"/>
            <p:cNvSpPr txBox="1"/>
            <p:nvPr/>
          </p:nvSpPr>
          <p:spPr>
            <a:xfrm>
              <a:off x="19242" y="0"/>
              <a:ext cx="9291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FFFFFF"/>
        </a:solidFill>
        <a:effectLst/>
      </p:bgPr>
    </p:bg>
    <p:spTree>
      <p:nvGrpSpPr>
        <p:cNvPr id="1" name=""/>
        <p:cNvGrpSpPr/>
        <p:nvPr/>
      </p:nvGrpSpPr>
      <p:grpSpPr>
        <a:xfrm>
          <a:off x="0" y="0"/>
          <a:ext cx="0" cy="0"/>
          <a:chOff x="0" y="0"/>
          <a:chExt cx="0" cy="0"/>
        </a:xfrm>
      </p:grpSpPr>
      <p:sp>
        <p:nvSpPr>
          <p:cNvPr id="2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_2_1">
    <p:spTree>
      <p:nvGrpSpPr>
        <p:cNvPr id="1" name=""/>
        <p:cNvGrpSpPr/>
        <p:nvPr/>
      </p:nvGrpSpPr>
      <p:grpSpPr>
        <a:xfrm>
          <a:off x="0" y="0"/>
          <a:ext cx="0" cy="0"/>
          <a:chOff x="0" y="0"/>
          <a:chExt cx="0" cy="0"/>
        </a:xfrm>
      </p:grpSpPr>
      <p:sp>
        <p:nvSpPr>
          <p:cNvPr id="216" name="Title Text"/>
          <p:cNvSpPr txBox="1">
            <a:spLocks noGrp="1"/>
          </p:cNvSpPr>
          <p:nvPr>
            <p:ph type="title"/>
          </p:nvPr>
        </p:nvSpPr>
        <p:spPr>
          <a:prstGeom prst="rect">
            <a:avLst/>
          </a:prstGeom>
        </p:spPr>
        <p:txBody>
          <a:bodyPr/>
          <a:lstStyle/>
          <a:p>
            <a:r>
              <a:t>Title Text</a:t>
            </a:r>
          </a:p>
        </p:txBody>
      </p:sp>
      <p:sp>
        <p:nvSpPr>
          <p:cNvPr id="217" name="Body Level One…"/>
          <p:cNvSpPr txBox="1">
            <a:spLocks noGrp="1"/>
          </p:cNvSpPr>
          <p:nvPr>
            <p:ph type="body" sz="quarter" idx="1"/>
          </p:nvPr>
        </p:nvSpPr>
        <p:spPr>
          <a:xfrm>
            <a:off x="713431" y="3450675"/>
            <a:ext cx="1742701" cy="640501"/>
          </a:xfrm>
          <a:prstGeom prst="rect">
            <a:avLst/>
          </a:prstGeom>
        </p:spPr>
        <p:txBody>
          <a:bodyP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grpSp>
        <p:nvGrpSpPr>
          <p:cNvPr id="221" name="Google Shape;131;p13"/>
          <p:cNvGrpSpPr/>
          <p:nvPr/>
        </p:nvGrpSpPr>
        <p:grpSpPr>
          <a:xfrm>
            <a:off x="900" y="4436231"/>
            <a:ext cx="9144061" cy="707277"/>
            <a:chOff x="0" y="0"/>
            <a:chExt cx="9144060" cy="707275"/>
          </a:xfrm>
        </p:grpSpPr>
        <p:sp>
          <p:nvSpPr>
            <p:cNvPr id="218" name="Google Shape;132;p13"/>
            <p:cNvSpPr/>
            <p:nvPr/>
          </p:nvSpPr>
          <p:spPr>
            <a:xfrm rot="10800000" flipH="1">
              <a:off x="6" y="0"/>
              <a:ext cx="9144055" cy="57332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186" y="0"/>
                    <a:pt x="3182" y="5339"/>
                    <a:pt x="0" y="9062"/>
                  </a:cubicBezTo>
                  <a:lnTo>
                    <a:pt x="0" y="21600"/>
                  </a:lnTo>
                  <a:cubicBezTo>
                    <a:pt x="0" y="21600"/>
                    <a:pt x="5513" y="6168"/>
                    <a:pt x="10710" y="6168"/>
                  </a:cubicBezTo>
                  <a:cubicBezTo>
                    <a:pt x="17483" y="6168"/>
                    <a:pt x="21600" y="21600"/>
                    <a:pt x="21600" y="21600"/>
                  </a:cubicBezTo>
                  <a:lnTo>
                    <a:pt x="21600" y="8255"/>
                  </a:lnTo>
                  <a:cubicBezTo>
                    <a:pt x="21308" y="8434"/>
                    <a:pt x="21001" y="8568"/>
                    <a:pt x="20680" y="8703"/>
                  </a:cubicBezTo>
                  <a:cubicBezTo>
                    <a:pt x="20518" y="8760"/>
                    <a:pt x="20357" y="8788"/>
                    <a:pt x="20196" y="8788"/>
                  </a:cubicBezTo>
                  <a:cubicBezTo>
                    <a:pt x="18844" y="8788"/>
                    <a:pt x="17534" y="6870"/>
                    <a:pt x="16157" y="4845"/>
                  </a:cubicBezTo>
                  <a:cubicBezTo>
                    <a:pt x="14530" y="2468"/>
                    <a:pt x="12848" y="0"/>
                    <a:pt x="10800" y="0"/>
                  </a:cubicBez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19" name="Google Shape;133;p13"/>
            <p:cNvSpPr/>
            <p:nvPr/>
          </p:nvSpPr>
          <p:spPr>
            <a:xfrm rot="10800000" flipH="1">
              <a:off x="6" y="362574"/>
              <a:ext cx="9144055" cy="3447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cubicBezTo>
                    <a:pt x="3184" y="15407"/>
                    <a:pt x="8185" y="6528"/>
                    <a:pt x="10800" y="6528"/>
                  </a:cubicBezTo>
                  <a:cubicBezTo>
                    <a:pt x="12854" y="6528"/>
                    <a:pt x="14539" y="10632"/>
                    <a:pt x="16168" y="14624"/>
                  </a:cubicBezTo>
                  <a:cubicBezTo>
                    <a:pt x="17539" y="17948"/>
                    <a:pt x="18840" y="21154"/>
                    <a:pt x="20182" y="21154"/>
                  </a:cubicBezTo>
                  <a:cubicBezTo>
                    <a:pt x="20346" y="21154"/>
                    <a:pt x="20511" y="21105"/>
                    <a:pt x="20677" y="21003"/>
                  </a:cubicBezTo>
                  <a:cubicBezTo>
                    <a:pt x="21001" y="20781"/>
                    <a:pt x="21308" y="20557"/>
                    <a:pt x="21600" y="20257"/>
                  </a:cubicBezTo>
                  <a:lnTo>
                    <a:pt x="21600" y="0"/>
                  </a:lnTo>
                  <a:close/>
                </a:path>
              </a:pathLst>
            </a:custGeom>
            <a:solidFill>
              <a:schemeClr val="accent2"/>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20" name="Google Shape;134;p13"/>
            <p:cNvSpPr/>
            <p:nvPr/>
          </p:nvSpPr>
          <p:spPr>
            <a:xfrm rot="10800000" flipH="1">
              <a:off x="0" y="258413"/>
              <a:ext cx="9144054" cy="34468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185" y="0"/>
                    <a:pt x="3184" y="11323"/>
                    <a:pt x="0" y="19221"/>
                  </a:cubicBezTo>
                  <a:lnTo>
                    <a:pt x="0" y="21600"/>
                  </a:lnTo>
                  <a:cubicBezTo>
                    <a:pt x="3182" y="13703"/>
                    <a:pt x="8186" y="2379"/>
                    <a:pt x="10800" y="2379"/>
                  </a:cubicBezTo>
                  <a:cubicBezTo>
                    <a:pt x="12848" y="2379"/>
                    <a:pt x="14530" y="7614"/>
                    <a:pt x="16157" y="12656"/>
                  </a:cubicBezTo>
                  <a:cubicBezTo>
                    <a:pt x="17528" y="16933"/>
                    <a:pt x="18833" y="20985"/>
                    <a:pt x="20178" y="20985"/>
                  </a:cubicBezTo>
                  <a:cubicBezTo>
                    <a:pt x="20344" y="20985"/>
                    <a:pt x="20511" y="20923"/>
                    <a:pt x="20678" y="20791"/>
                  </a:cubicBezTo>
                  <a:cubicBezTo>
                    <a:pt x="21001" y="20553"/>
                    <a:pt x="21308" y="20267"/>
                    <a:pt x="21600" y="19888"/>
                  </a:cubicBezTo>
                  <a:lnTo>
                    <a:pt x="21600" y="17509"/>
                  </a:lnTo>
                  <a:cubicBezTo>
                    <a:pt x="21308" y="17890"/>
                    <a:pt x="21001" y="18176"/>
                    <a:pt x="20677" y="18414"/>
                  </a:cubicBezTo>
                  <a:cubicBezTo>
                    <a:pt x="20510" y="18543"/>
                    <a:pt x="20343" y="18605"/>
                    <a:pt x="20178" y="18605"/>
                  </a:cubicBezTo>
                  <a:cubicBezTo>
                    <a:pt x="18837" y="18605"/>
                    <a:pt x="17536" y="14560"/>
                    <a:pt x="16168" y="10325"/>
                  </a:cubicBezTo>
                  <a:cubicBezTo>
                    <a:pt x="14539" y="5234"/>
                    <a:pt x="12854" y="0"/>
                    <a:pt x="10800" y="0"/>
                  </a:cubicBezTo>
                  <a:close/>
                </a:path>
              </a:pathLst>
            </a:custGeom>
            <a:solidFill>
              <a:schemeClr val="accent3"/>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222" name="Google Shape;135;p13"/>
          <p:cNvSpPr/>
          <p:nvPr/>
        </p:nvSpPr>
        <p:spPr>
          <a:xfrm rot="11107185" flipH="1">
            <a:off x="229755" y="446512"/>
            <a:ext cx="312649" cy="312649"/>
          </a:xfrm>
          <a:prstGeom prst="ellipse">
            <a:avLst/>
          </a:prstGeom>
          <a:solidFill>
            <a:schemeClr val="accent1"/>
          </a:solidFill>
          <a:ln w="12700">
            <a:miter lim="400000"/>
          </a:ln>
        </p:spPr>
        <p:txBody>
          <a:bodyPr lIns="0" tIns="0" rIns="0" bIns="0" anchor="ctr"/>
          <a:lstStyle/>
          <a:p>
            <a:pPr>
              <a:defRPr>
                <a:solidFill>
                  <a:srgbClr val="000000"/>
                </a:solidFill>
              </a:defRPr>
            </a:pPr>
            <a:endParaRPr/>
          </a:p>
        </p:txBody>
      </p:sp>
      <p:sp>
        <p:nvSpPr>
          <p:cNvPr id="223" name="Google Shape;136;p13"/>
          <p:cNvSpPr/>
          <p:nvPr/>
        </p:nvSpPr>
        <p:spPr>
          <a:xfrm rot="11106687" flipH="1">
            <a:off x="167656" y="539737"/>
            <a:ext cx="131323" cy="12619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226" name="Google Shape;137;p13"/>
          <p:cNvGrpSpPr/>
          <p:nvPr/>
        </p:nvGrpSpPr>
        <p:grpSpPr>
          <a:xfrm>
            <a:off x="243855" y="611520"/>
            <a:ext cx="142044" cy="386995"/>
            <a:chOff x="0" y="0"/>
            <a:chExt cx="142042" cy="386994"/>
          </a:xfrm>
        </p:grpSpPr>
        <p:sp>
          <p:nvSpPr>
            <p:cNvPr id="224" name="Circle"/>
            <p:cNvSpPr/>
            <p:nvPr/>
          </p:nvSpPr>
          <p:spPr>
            <a:xfrm rot="11106687" flipH="1">
              <a:off x="5360" y="130401"/>
              <a:ext cx="131323" cy="12619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225" name="Text"/>
            <p:cNvSpPr txBox="1"/>
            <p:nvPr/>
          </p:nvSpPr>
          <p:spPr>
            <a:xfrm rot="11106687">
              <a:off x="24592" y="3380"/>
              <a:ext cx="92859"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27" name="Google Shape;138;p13"/>
          <p:cNvSpPr/>
          <p:nvPr/>
        </p:nvSpPr>
        <p:spPr>
          <a:xfrm rot="11107185" flipH="1">
            <a:off x="8646379" y="364374"/>
            <a:ext cx="312649" cy="312649"/>
          </a:xfrm>
          <a:prstGeom prst="ellipse">
            <a:avLst/>
          </a:prstGeom>
          <a:solidFill>
            <a:schemeClr val="accent1"/>
          </a:solidFill>
          <a:ln w="12700">
            <a:miter lim="400000"/>
          </a:ln>
        </p:spPr>
        <p:txBody>
          <a:bodyPr lIns="0" tIns="0" rIns="0" bIns="0" anchor="ctr"/>
          <a:lstStyle/>
          <a:p>
            <a:pPr>
              <a:defRPr>
                <a:solidFill>
                  <a:srgbClr val="000000"/>
                </a:solidFill>
              </a:defRPr>
            </a:pPr>
            <a:endParaRPr/>
          </a:p>
        </p:txBody>
      </p:sp>
      <p:sp>
        <p:nvSpPr>
          <p:cNvPr id="228" name="Google Shape;139;p13"/>
          <p:cNvSpPr/>
          <p:nvPr/>
        </p:nvSpPr>
        <p:spPr>
          <a:xfrm rot="11106687" flipH="1">
            <a:off x="8737031" y="201749"/>
            <a:ext cx="131323" cy="12619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231" name="Google Shape;140;p13"/>
          <p:cNvGrpSpPr/>
          <p:nvPr/>
        </p:nvGrpSpPr>
        <p:grpSpPr>
          <a:xfrm>
            <a:off x="8873580" y="544157"/>
            <a:ext cx="142044" cy="386995"/>
            <a:chOff x="0" y="0"/>
            <a:chExt cx="142042" cy="386994"/>
          </a:xfrm>
        </p:grpSpPr>
        <p:sp>
          <p:nvSpPr>
            <p:cNvPr id="229" name="Circle"/>
            <p:cNvSpPr/>
            <p:nvPr/>
          </p:nvSpPr>
          <p:spPr>
            <a:xfrm rot="11106687" flipH="1">
              <a:off x="5360" y="130401"/>
              <a:ext cx="131323" cy="12619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230" name="Text"/>
            <p:cNvSpPr txBox="1"/>
            <p:nvPr/>
          </p:nvSpPr>
          <p:spPr>
            <a:xfrm rot="11106687">
              <a:off x="24592" y="3380"/>
              <a:ext cx="92859"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32" name="Google Shape;141;p13"/>
          <p:cNvSpPr/>
          <p:nvPr/>
        </p:nvSpPr>
        <p:spPr>
          <a:xfrm rot="5400000" flipH="1">
            <a:off x="8522454" y="-275860"/>
            <a:ext cx="345627" cy="897443"/>
          </a:xfrm>
          <a:custGeom>
            <a:avLst/>
            <a:gdLst/>
            <a:ahLst/>
            <a:cxnLst>
              <a:cxn ang="0">
                <a:pos x="wd2" y="hd2"/>
              </a:cxn>
              <a:cxn ang="5400000">
                <a:pos x="wd2" y="hd2"/>
              </a:cxn>
              <a:cxn ang="10800000">
                <a:pos x="wd2" y="hd2"/>
              </a:cxn>
              <a:cxn ang="16200000">
                <a:pos x="wd2" y="hd2"/>
              </a:cxn>
            </a:cxnLst>
            <a:rect l="0" t="0" r="r" b="b"/>
            <a:pathLst>
              <a:path w="21233" h="21600" extrusionOk="0">
                <a:moveTo>
                  <a:pt x="2020" y="0"/>
                </a:moveTo>
                <a:cubicBezTo>
                  <a:pt x="1713" y="384"/>
                  <a:pt x="1406" y="768"/>
                  <a:pt x="1102" y="1151"/>
                </a:cubicBezTo>
                <a:cubicBezTo>
                  <a:pt x="429" y="2063"/>
                  <a:pt x="-367" y="3069"/>
                  <a:pt x="184" y="4027"/>
                </a:cubicBezTo>
                <a:cubicBezTo>
                  <a:pt x="1162" y="5682"/>
                  <a:pt x="5384" y="6617"/>
                  <a:pt x="7464" y="8007"/>
                </a:cubicBezTo>
                <a:cubicBezTo>
                  <a:pt x="12604" y="11412"/>
                  <a:pt x="9362" y="15727"/>
                  <a:pt x="14442" y="19131"/>
                </a:cubicBezTo>
                <a:cubicBezTo>
                  <a:pt x="15971" y="20234"/>
                  <a:pt x="18358" y="21097"/>
                  <a:pt x="21233" y="21600"/>
                </a:cubicBezTo>
                <a:lnTo>
                  <a:pt x="21233" y="20858"/>
                </a:lnTo>
                <a:cubicBezTo>
                  <a:pt x="19031" y="20378"/>
                  <a:pt x="17133" y="19659"/>
                  <a:pt x="15908" y="18796"/>
                </a:cubicBezTo>
                <a:cubicBezTo>
                  <a:pt x="13521" y="17190"/>
                  <a:pt x="13095" y="15272"/>
                  <a:pt x="12604" y="13474"/>
                </a:cubicBezTo>
                <a:cubicBezTo>
                  <a:pt x="12178" y="11747"/>
                  <a:pt x="11749" y="9973"/>
                  <a:pt x="9913" y="8368"/>
                </a:cubicBezTo>
                <a:cubicBezTo>
                  <a:pt x="9055" y="7672"/>
                  <a:pt x="7955" y="7001"/>
                  <a:pt x="6546" y="6425"/>
                </a:cubicBezTo>
                <a:cubicBezTo>
                  <a:pt x="5262" y="5826"/>
                  <a:pt x="3733" y="5299"/>
                  <a:pt x="2693" y="4627"/>
                </a:cubicBezTo>
                <a:cubicBezTo>
                  <a:pt x="1284" y="3692"/>
                  <a:pt x="1775" y="2734"/>
                  <a:pt x="2446" y="1727"/>
                </a:cubicBezTo>
                <a:cubicBezTo>
                  <a:pt x="2875" y="1151"/>
                  <a:pt x="3367" y="576"/>
                  <a:pt x="3855"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33" name="Google Shape;142;p13"/>
          <p:cNvSpPr/>
          <p:nvPr/>
        </p:nvSpPr>
        <p:spPr>
          <a:xfrm flipH="1">
            <a:off x="39" y="48"/>
            <a:ext cx="876539" cy="4635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4" y="2274"/>
                  <a:pt x="442" y="4455"/>
                  <a:pt x="1351" y="6032"/>
                </a:cubicBezTo>
                <a:cubicBezTo>
                  <a:pt x="2798" y="8539"/>
                  <a:pt x="4885" y="8308"/>
                  <a:pt x="6702" y="8494"/>
                </a:cubicBezTo>
                <a:cubicBezTo>
                  <a:pt x="7659" y="8586"/>
                  <a:pt x="8665" y="8724"/>
                  <a:pt x="9524" y="9560"/>
                </a:cubicBezTo>
                <a:cubicBezTo>
                  <a:pt x="10481" y="10442"/>
                  <a:pt x="11193" y="12022"/>
                  <a:pt x="11831" y="13599"/>
                </a:cubicBezTo>
                <a:cubicBezTo>
                  <a:pt x="12396" y="15222"/>
                  <a:pt x="13058" y="16662"/>
                  <a:pt x="13819" y="17961"/>
                </a:cubicBezTo>
                <a:cubicBezTo>
                  <a:pt x="14555" y="19168"/>
                  <a:pt x="15415" y="20050"/>
                  <a:pt x="16347" y="20653"/>
                </a:cubicBezTo>
                <a:cubicBezTo>
                  <a:pt x="17254" y="21284"/>
                  <a:pt x="18213" y="21600"/>
                  <a:pt x="19177" y="21600"/>
                </a:cubicBezTo>
                <a:cubicBezTo>
                  <a:pt x="19989" y="21600"/>
                  <a:pt x="20804" y="21376"/>
                  <a:pt x="21600" y="20931"/>
                </a:cubicBezTo>
                <a:lnTo>
                  <a:pt x="21600" y="19539"/>
                </a:lnTo>
                <a:cubicBezTo>
                  <a:pt x="20799" y="20029"/>
                  <a:pt x="19971" y="20273"/>
                  <a:pt x="19144" y="20273"/>
                </a:cubicBezTo>
                <a:cubicBezTo>
                  <a:pt x="18400" y="20273"/>
                  <a:pt x="17657" y="20074"/>
                  <a:pt x="16936" y="19679"/>
                </a:cubicBezTo>
                <a:cubicBezTo>
                  <a:pt x="16028" y="19168"/>
                  <a:pt x="15194" y="18332"/>
                  <a:pt x="14457" y="17220"/>
                </a:cubicBezTo>
                <a:cubicBezTo>
                  <a:pt x="13696" y="16013"/>
                  <a:pt x="13058" y="14666"/>
                  <a:pt x="12494" y="13134"/>
                </a:cubicBezTo>
                <a:cubicBezTo>
                  <a:pt x="11953" y="11649"/>
                  <a:pt x="11315" y="10304"/>
                  <a:pt x="10555" y="9190"/>
                </a:cubicBezTo>
                <a:cubicBezTo>
                  <a:pt x="9794" y="8216"/>
                  <a:pt x="8934" y="7565"/>
                  <a:pt x="8002" y="7379"/>
                </a:cubicBezTo>
                <a:cubicBezTo>
                  <a:pt x="6284" y="6916"/>
                  <a:pt x="4296" y="7565"/>
                  <a:pt x="2676" y="6125"/>
                </a:cubicBezTo>
                <a:cubicBezTo>
                  <a:pt x="1325" y="4918"/>
                  <a:pt x="835" y="2552"/>
                  <a:pt x="71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3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USTOM_2">
    <p:spTree>
      <p:nvGrpSpPr>
        <p:cNvPr id="1" name=""/>
        <p:cNvGrpSpPr/>
        <p:nvPr/>
      </p:nvGrpSpPr>
      <p:grpSpPr>
        <a:xfrm>
          <a:off x="0" y="0"/>
          <a:ext cx="0" cy="0"/>
          <a:chOff x="0" y="0"/>
          <a:chExt cx="0" cy="0"/>
        </a:xfrm>
      </p:grpSpPr>
      <p:sp>
        <p:nvSpPr>
          <p:cNvPr id="241" name="Title Text"/>
          <p:cNvSpPr txBox="1">
            <a:spLocks noGrp="1"/>
          </p:cNvSpPr>
          <p:nvPr>
            <p:ph type="title"/>
          </p:nvPr>
        </p:nvSpPr>
        <p:spPr>
          <a:xfrm>
            <a:off x="713225" y="3343162"/>
            <a:ext cx="3864901" cy="662402"/>
          </a:xfrm>
          <a:prstGeom prst="rect">
            <a:avLst/>
          </a:prstGeom>
        </p:spPr>
        <p:txBody>
          <a:bodyPr anchor="ctr"/>
          <a:lstStyle>
            <a:lvl1pPr algn="l">
              <a:defRPr sz="1600"/>
            </a:lvl1pPr>
          </a:lstStyle>
          <a:p>
            <a:r>
              <a:t>Title Text</a:t>
            </a:r>
          </a:p>
        </p:txBody>
      </p:sp>
      <p:sp>
        <p:nvSpPr>
          <p:cNvPr id="242" name="Body Level One…"/>
          <p:cNvSpPr txBox="1">
            <a:spLocks noGrp="1"/>
          </p:cNvSpPr>
          <p:nvPr>
            <p:ph type="body" sz="quarter" idx="1"/>
          </p:nvPr>
        </p:nvSpPr>
        <p:spPr>
          <a:xfrm>
            <a:off x="713225" y="1414250"/>
            <a:ext cx="3864901" cy="1929001"/>
          </a:xfrm>
          <a:prstGeom prst="rect">
            <a:avLst/>
          </a:prstGeom>
        </p:spPr>
        <p:txBody>
          <a:bodyPr/>
          <a:lstStyle>
            <a:lvl1pPr marL="330200" indent="-203200">
              <a:buClrTx/>
              <a:buSzTx/>
              <a:buNone/>
              <a:defRPr sz="2400">
                <a:latin typeface="Montserrat Light"/>
                <a:ea typeface="Montserrat Light"/>
                <a:cs typeface="Montserrat Light"/>
                <a:sym typeface="Montserrat Light"/>
              </a:defRPr>
            </a:lvl1pPr>
            <a:lvl2pPr marL="330200" indent="254000">
              <a:buClrTx/>
              <a:buSzTx/>
              <a:buNone/>
              <a:defRPr sz="2400">
                <a:latin typeface="Montserrat Light"/>
                <a:ea typeface="Montserrat Light"/>
                <a:cs typeface="Montserrat Light"/>
                <a:sym typeface="Montserrat Light"/>
              </a:defRPr>
            </a:lvl2pPr>
            <a:lvl3pPr marL="330200" indent="711200">
              <a:buClrTx/>
              <a:buSzTx/>
              <a:buNone/>
              <a:defRPr sz="2400">
                <a:latin typeface="Montserrat Light"/>
                <a:ea typeface="Montserrat Light"/>
                <a:cs typeface="Montserrat Light"/>
                <a:sym typeface="Montserrat Light"/>
              </a:defRPr>
            </a:lvl3pPr>
            <a:lvl4pPr marL="330200" indent="1168400">
              <a:buClrTx/>
              <a:buSzTx/>
              <a:buNone/>
              <a:defRPr sz="2400">
                <a:latin typeface="Montserrat Light"/>
                <a:ea typeface="Montserrat Light"/>
                <a:cs typeface="Montserrat Light"/>
                <a:sym typeface="Montserrat Light"/>
              </a:defRPr>
            </a:lvl4pPr>
            <a:lvl5pPr marL="330200" indent="1625600">
              <a:buClrTx/>
              <a:buSzTx/>
              <a:buNone/>
              <a:defRPr sz="24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243" name="Google Shape;146;p14"/>
          <p:cNvSpPr/>
          <p:nvPr/>
        </p:nvSpPr>
        <p:spPr>
          <a:xfrm>
            <a:off x="4955982" y="1126591"/>
            <a:ext cx="4188006" cy="4016897"/>
          </a:xfrm>
          <a:custGeom>
            <a:avLst/>
            <a:gdLst/>
            <a:ahLst/>
            <a:cxnLst>
              <a:cxn ang="0">
                <a:pos x="wd2" y="hd2"/>
              </a:cxn>
              <a:cxn ang="5400000">
                <a:pos x="wd2" y="hd2"/>
              </a:cxn>
              <a:cxn ang="10800000">
                <a:pos x="wd2" y="hd2"/>
              </a:cxn>
              <a:cxn ang="16200000">
                <a:pos x="wd2" y="hd2"/>
              </a:cxn>
            </a:cxnLst>
            <a:rect l="0" t="0" r="r" b="b"/>
            <a:pathLst>
              <a:path w="20392" h="21600" extrusionOk="0">
                <a:moveTo>
                  <a:pt x="9986" y="0"/>
                </a:moveTo>
                <a:cubicBezTo>
                  <a:pt x="9407" y="717"/>
                  <a:pt x="8977" y="1745"/>
                  <a:pt x="8817" y="3044"/>
                </a:cubicBezTo>
                <a:cubicBezTo>
                  <a:pt x="8670" y="4263"/>
                  <a:pt x="8473" y="5752"/>
                  <a:pt x="7434" y="6223"/>
                </a:cubicBezTo>
                <a:cubicBezTo>
                  <a:pt x="7211" y="6324"/>
                  <a:pt x="6997" y="6368"/>
                  <a:pt x="6790" y="6368"/>
                </a:cubicBezTo>
                <a:cubicBezTo>
                  <a:pt x="5318" y="6368"/>
                  <a:pt x="4206" y="4130"/>
                  <a:pt x="2745" y="4130"/>
                </a:cubicBezTo>
                <a:cubicBezTo>
                  <a:pt x="2402" y="4130"/>
                  <a:pt x="2040" y="4253"/>
                  <a:pt x="1650" y="4557"/>
                </a:cubicBezTo>
                <a:cubicBezTo>
                  <a:pt x="-1208" y="6788"/>
                  <a:pt x="181" y="12341"/>
                  <a:pt x="1822" y="15034"/>
                </a:cubicBezTo>
                <a:cubicBezTo>
                  <a:pt x="2609" y="16325"/>
                  <a:pt x="3685" y="17273"/>
                  <a:pt x="4902" y="17751"/>
                </a:cubicBezTo>
                <a:cubicBezTo>
                  <a:pt x="6168" y="18254"/>
                  <a:pt x="7527" y="18262"/>
                  <a:pt x="8836" y="18325"/>
                </a:cubicBezTo>
                <a:cubicBezTo>
                  <a:pt x="10127" y="18381"/>
                  <a:pt x="11319" y="18524"/>
                  <a:pt x="12543" y="19122"/>
                </a:cubicBezTo>
                <a:cubicBezTo>
                  <a:pt x="13655" y="19656"/>
                  <a:pt x="14706" y="20604"/>
                  <a:pt x="15665" y="21552"/>
                </a:cubicBezTo>
                <a:lnTo>
                  <a:pt x="15714" y="21600"/>
                </a:lnTo>
                <a:lnTo>
                  <a:pt x="20392" y="21600"/>
                </a:lnTo>
                <a:lnTo>
                  <a:pt x="20392" y="11489"/>
                </a:lnTo>
                <a:cubicBezTo>
                  <a:pt x="18388" y="9274"/>
                  <a:pt x="16090" y="11139"/>
                  <a:pt x="14049" y="9242"/>
                </a:cubicBezTo>
                <a:cubicBezTo>
                  <a:pt x="13286" y="8533"/>
                  <a:pt x="12862" y="7394"/>
                  <a:pt x="12604" y="6255"/>
                </a:cubicBezTo>
                <a:cubicBezTo>
                  <a:pt x="12346" y="5115"/>
                  <a:pt x="12223" y="3904"/>
                  <a:pt x="11885" y="2797"/>
                </a:cubicBezTo>
                <a:cubicBezTo>
                  <a:pt x="11510" y="1625"/>
                  <a:pt x="10846" y="645"/>
                  <a:pt x="9998" y="8"/>
                </a:cubicBezTo>
                <a:lnTo>
                  <a:pt x="9986"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44" name="Google Shape;147;p14"/>
          <p:cNvSpPr/>
          <p:nvPr/>
        </p:nvSpPr>
        <p:spPr>
          <a:xfrm>
            <a:off x="5641421" y="0"/>
            <a:ext cx="3501139" cy="27319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9" y="46"/>
                  <a:pt x="18" y="93"/>
                  <a:pt x="27" y="150"/>
                </a:cubicBezTo>
                <a:cubicBezTo>
                  <a:pt x="532" y="2103"/>
                  <a:pt x="1695" y="3731"/>
                  <a:pt x="3390" y="4875"/>
                </a:cubicBezTo>
                <a:cubicBezTo>
                  <a:pt x="4589" y="5684"/>
                  <a:pt x="5932" y="6204"/>
                  <a:pt x="7239" y="6701"/>
                </a:cubicBezTo>
                <a:cubicBezTo>
                  <a:pt x="9745" y="7648"/>
                  <a:pt x="12342" y="8642"/>
                  <a:pt x="13793" y="11772"/>
                </a:cubicBezTo>
                <a:cubicBezTo>
                  <a:pt x="14361" y="13009"/>
                  <a:pt x="14595" y="14534"/>
                  <a:pt x="14830" y="16001"/>
                </a:cubicBezTo>
                <a:cubicBezTo>
                  <a:pt x="15091" y="17629"/>
                  <a:pt x="15334" y="19166"/>
                  <a:pt x="16002" y="20218"/>
                </a:cubicBezTo>
                <a:cubicBezTo>
                  <a:pt x="16583" y="21145"/>
                  <a:pt x="17427" y="21600"/>
                  <a:pt x="18621" y="21600"/>
                </a:cubicBezTo>
                <a:cubicBezTo>
                  <a:pt x="18945" y="21600"/>
                  <a:pt x="19294" y="21566"/>
                  <a:pt x="19670" y="21500"/>
                </a:cubicBezTo>
                <a:cubicBezTo>
                  <a:pt x="20338" y="21373"/>
                  <a:pt x="20987" y="21119"/>
                  <a:pt x="21600" y="20761"/>
                </a:cubicBezTo>
                <a:lnTo>
                  <a:pt x="21600"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245" name="Google Shape;148;p14"/>
          <p:cNvSpPr/>
          <p:nvPr/>
        </p:nvSpPr>
        <p:spPr>
          <a:xfrm>
            <a:off x="5087601" y="-1"/>
            <a:ext cx="4054955" cy="32892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26" y="1286"/>
                  <a:pt x="732" y="2475"/>
                  <a:pt x="1471" y="3435"/>
                </a:cubicBezTo>
                <a:cubicBezTo>
                  <a:pt x="2374" y="4597"/>
                  <a:pt x="3588" y="5239"/>
                  <a:pt x="4787" y="5806"/>
                </a:cubicBezTo>
                <a:cubicBezTo>
                  <a:pt x="6025" y="6381"/>
                  <a:pt x="7286" y="6928"/>
                  <a:pt x="8422" y="7763"/>
                </a:cubicBezTo>
                <a:lnTo>
                  <a:pt x="8445" y="7772"/>
                </a:lnTo>
                <a:cubicBezTo>
                  <a:pt x="9520" y="8540"/>
                  <a:pt x="10352" y="9720"/>
                  <a:pt x="10827" y="11131"/>
                </a:cubicBezTo>
                <a:cubicBezTo>
                  <a:pt x="11263" y="12465"/>
                  <a:pt x="11419" y="13914"/>
                  <a:pt x="11746" y="15296"/>
                </a:cubicBezTo>
                <a:cubicBezTo>
                  <a:pt x="12065" y="16668"/>
                  <a:pt x="12602" y="18040"/>
                  <a:pt x="13575" y="18894"/>
                </a:cubicBezTo>
                <a:cubicBezTo>
                  <a:pt x="16159" y="21168"/>
                  <a:pt x="19062" y="18932"/>
                  <a:pt x="21600" y="21600"/>
                </a:cubicBezTo>
                <a:lnTo>
                  <a:pt x="21600" y="17502"/>
                </a:lnTo>
                <a:cubicBezTo>
                  <a:pt x="21078" y="17790"/>
                  <a:pt x="20526" y="17992"/>
                  <a:pt x="19958" y="18088"/>
                </a:cubicBezTo>
                <a:cubicBezTo>
                  <a:pt x="19646" y="18145"/>
                  <a:pt x="19335" y="18175"/>
                  <a:pt x="19024" y="18175"/>
                </a:cubicBezTo>
                <a:cubicBezTo>
                  <a:pt x="17934" y="18175"/>
                  <a:pt x="17155" y="17771"/>
                  <a:pt x="16611" y="16946"/>
                </a:cubicBezTo>
                <a:cubicBezTo>
                  <a:pt x="16011" y="16025"/>
                  <a:pt x="15793" y="14720"/>
                  <a:pt x="15568" y="13329"/>
                </a:cubicBezTo>
                <a:cubicBezTo>
                  <a:pt x="15373" y="12129"/>
                  <a:pt x="15163" y="10891"/>
                  <a:pt x="14688" y="9902"/>
                </a:cubicBezTo>
                <a:cubicBezTo>
                  <a:pt x="13481" y="7379"/>
                  <a:pt x="11372" y="6602"/>
                  <a:pt x="9146" y="5786"/>
                </a:cubicBezTo>
                <a:cubicBezTo>
                  <a:pt x="8010" y="5374"/>
                  <a:pt x="6834" y="4952"/>
                  <a:pt x="5783" y="4261"/>
                </a:cubicBezTo>
                <a:cubicBezTo>
                  <a:pt x="4273" y="3282"/>
                  <a:pt x="3238" y="1881"/>
                  <a:pt x="2787" y="192"/>
                </a:cubicBezTo>
                <a:cubicBezTo>
                  <a:pt x="2771" y="134"/>
                  <a:pt x="2756" y="67"/>
                  <a:pt x="274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USTOM_3">
    <p:spTree>
      <p:nvGrpSpPr>
        <p:cNvPr id="1" name=""/>
        <p:cNvGrpSpPr/>
        <p:nvPr/>
      </p:nvGrpSpPr>
      <p:grpSpPr>
        <a:xfrm>
          <a:off x="0" y="0"/>
          <a:ext cx="0" cy="0"/>
          <a:chOff x="0" y="0"/>
          <a:chExt cx="0" cy="0"/>
        </a:xfrm>
      </p:grpSpPr>
      <p:sp>
        <p:nvSpPr>
          <p:cNvPr id="253" name="xx%"/>
          <p:cNvSpPr txBox="1">
            <a:spLocks noGrp="1"/>
          </p:cNvSpPr>
          <p:nvPr>
            <p:ph type="title" hasCustomPrompt="1"/>
          </p:nvPr>
        </p:nvSpPr>
        <p:spPr>
          <a:xfrm>
            <a:off x="1702649" y="615474"/>
            <a:ext cx="5738702" cy="522001"/>
          </a:xfrm>
          <a:prstGeom prst="rect">
            <a:avLst/>
          </a:prstGeom>
        </p:spPr>
        <p:txBody>
          <a:bodyPr anchor="ctr"/>
          <a:lstStyle>
            <a:lvl1pPr>
              <a:defRPr sz="4800" b="1"/>
            </a:lvl1pPr>
          </a:lstStyle>
          <a:p>
            <a:r>
              <a:t>xx%</a:t>
            </a:r>
          </a:p>
        </p:txBody>
      </p:sp>
      <p:sp>
        <p:nvSpPr>
          <p:cNvPr id="254" name="Body Level One…"/>
          <p:cNvSpPr txBox="1">
            <a:spLocks noGrp="1"/>
          </p:cNvSpPr>
          <p:nvPr>
            <p:ph type="body" sz="quarter" idx="1"/>
          </p:nvPr>
        </p:nvSpPr>
        <p:spPr>
          <a:xfrm>
            <a:off x="2466600" y="1137600"/>
            <a:ext cx="4210800" cy="461701"/>
          </a:xfrm>
          <a:prstGeom prst="rect">
            <a:avLst/>
          </a:prstGeom>
        </p:spPr>
        <p:txBody>
          <a:bodyPr anchor="ct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255" name="Google Shape;156;p15"/>
          <p:cNvSpPr/>
          <p:nvPr/>
        </p:nvSpPr>
        <p:spPr>
          <a:xfrm>
            <a:off x="8341172" y="3530632"/>
            <a:ext cx="802758" cy="161283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903" y="1244"/>
                  <a:pt x="18382" y="2617"/>
                  <a:pt x="17145" y="4055"/>
                </a:cubicBezTo>
                <a:cubicBezTo>
                  <a:pt x="15378" y="6049"/>
                  <a:pt x="13858" y="8151"/>
                  <a:pt x="12231" y="10189"/>
                </a:cubicBezTo>
                <a:cubicBezTo>
                  <a:pt x="10711" y="12184"/>
                  <a:pt x="9014" y="14114"/>
                  <a:pt x="7141" y="16002"/>
                </a:cubicBezTo>
                <a:cubicBezTo>
                  <a:pt x="5125" y="18039"/>
                  <a:pt x="2722" y="19927"/>
                  <a:pt x="0" y="21600"/>
                </a:cubicBezTo>
                <a:lnTo>
                  <a:pt x="21600" y="21600"/>
                </a:lnTo>
                <a:lnTo>
                  <a:pt x="21600"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56" name="Google Shape;157;p15"/>
          <p:cNvSpPr/>
          <p:nvPr/>
        </p:nvSpPr>
        <p:spPr>
          <a:xfrm>
            <a:off x="6907665" y="3018153"/>
            <a:ext cx="2236229" cy="212530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674" y="1741"/>
                  <a:pt x="19950" y="3662"/>
                  <a:pt x="19430" y="5664"/>
                </a:cubicBezTo>
                <a:cubicBezTo>
                  <a:pt x="17057" y="15040"/>
                  <a:pt x="10254" y="21373"/>
                  <a:pt x="2576" y="21373"/>
                </a:cubicBezTo>
                <a:cubicBezTo>
                  <a:pt x="1713" y="21373"/>
                  <a:pt x="850" y="21453"/>
                  <a:pt x="0" y="21600"/>
                </a:cubicBezTo>
                <a:lnTo>
                  <a:pt x="13326" y="21600"/>
                </a:lnTo>
                <a:cubicBezTo>
                  <a:pt x="13643" y="21209"/>
                  <a:pt x="13960" y="20803"/>
                  <a:pt x="14252" y="20379"/>
                </a:cubicBezTo>
                <a:cubicBezTo>
                  <a:pt x="15952" y="17889"/>
                  <a:pt x="17133" y="14894"/>
                  <a:pt x="18224" y="11931"/>
                </a:cubicBezTo>
                <a:cubicBezTo>
                  <a:pt x="19163" y="9343"/>
                  <a:pt x="20077" y="6608"/>
                  <a:pt x="21600" y="4508"/>
                </a:cubicBez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57" name="Google Shape;158;p15"/>
          <p:cNvSpPr/>
          <p:nvPr/>
        </p:nvSpPr>
        <p:spPr>
          <a:xfrm rot="10800000">
            <a:off x="103" y="27"/>
            <a:ext cx="1360064" cy="235917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903" y="1244"/>
                  <a:pt x="18382" y="2617"/>
                  <a:pt x="17145" y="4055"/>
                </a:cubicBezTo>
                <a:cubicBezTo>
                  <a:pt x="15378" y="6049"/>
                  <a:pt x="13858" y="8151"/>
                  <a:pt x="12231" y="10189"/>
                </a:cubicBezTo>
                <a:cubicBezTo>
                  <a:pt x="10711" y="12184"/>
                  <a:pt x="9014" y="14114"/>
                  <a:pt x="7141" y="16002"/>
                </a:cubicBezTo>
                <a:cubicBezTo>
                  <a:pt x="5125" y="18039"/>
                  <a:pt x="2722" y="19927"/>
                  <a:pt x="0" y="21600"/>
                </a:cubicBezTo>
                <a:lnTo>
                  <a:pt x="21600" y="21600"/>
                </a:ln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58" name="Google Shape;159;p15"/>
          <p:cNvSpPr/>
          <p:nvPr/>
        </p:nvSpPr>
        <p:spPr>
          <a:xfrm rot="10800000">
            <a:off x="95" y="919"/>
            <a:ext cx="1238216" cy="16378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625" y="2654"/>
                  <a:pt x="15239" y="6109"/>
                  <a:pt x="12787" y="9381"/>
                </a:cubicBezTo>
                <a:cubicBezTo>
                  <a:pt x="9938" y="13104"/>
                  <a:pt x="6856" y="16910"/>
                  <a:pt x="2418" y="20057"/>
                </a:cubicBezTo>
                <a:cubicBezTo>
                  <a:pt x="1655" y="20592"/>
                  <a:pt x="828" y="21106"/>
                  <a:pt x="0" y="21600"/>
                </a:cubicBezTo>
                <a:lnTo>
                  <a:pt x="1324" y="21600"/>
                </a:lnTo>
                <a:cubicBezTo>
                  <a:pt x="3909" y="19995"/>
                  <a:pt x="6161" y="18185"/>
                  <a:pt x="8050" y="16231"/>
                </a:cubicBezTo>
                <a:cubicBezTo>
                  <a:pt x="9805" y="14421"/>
                  <a:pt x="11396" y="12570"/>
                  <a:pt x="12821" y="10656"/>
                </a:cubicBezTo>
                <a:cubicBezTo>
                  <a:pt x="14345" y="8702"/>
                  <a:pt x="15770" y="6685"/>
                  <a:pt x="17425" y="4773"/>
                </a:cubicBezTo>
                <a:cubicBezTo>
                  <a:pt x="18585" y="3395"/>
                  <a:pt x="20009" y="2078"/>
                  <a:pt x="21600" y="885"/>
                </a:cubicBezTo>
                <a:lnTo>
                  <a:pt x="21600"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grpSp>
        <p:nvGrpSpPr>
          <p:cNvPr id="261" name="Google Shape;160;p15"/>
          <p:cNvGrpSpPr/>
          <p:nvPr/>
        </p:nvGrpSpPr>
        <p:grpSpPr>
          <a:xfrm>
            <a:off x="581971" y="2954099"/>
            <a:ext cx="262501" cy="380234"/>
            <a:chOff x="0" y="0"/>
            <a:chExt cx="262499" cy="380233"/>
          </a:xfrm>
        </p:grpSpPr>
        <p:sp>
          <p:nvSpPr>
            <p:cNvPr id="259" name="Oval"/>
            <p:cNvSpPr/>
            <p:nvPr/>
          </p:nvSpPr>
          <p:spPr>
            <a:xfrm>
              <a:off x="0" y="63966"/>
              <a:ext cx="262500" cy="252301"/>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0" name="Text"/>
            <p:cNvSpPr txBox="1"/>
            <p:nvPr/>
          </p:nvSpPr>
          <p:spPr>
            <a:xfrm>
              <a:off x="38442" y="-1"/>
              <a:ext cx="185616"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264" name="Google Shape;161;p15"/>
          <p:cNvGrpSpPr/>
          <p:nvPr/>
        </p:nvGrpSpPr>
        <p:grpSpPr>
          <a:xfrm>
            <a:off x="8153241" y="1255334"/>
            <a:ext cx="414290" cy="316670"/>
            <a:chOff x="0" y="0"/>
            <a:chExt cx="414288" cy="316668"/>
          </a:xfrm>
        </p:grpSpPr>
        <p:sp>
          <p:nvSpPr>
            <p:cNvPr id="262" name="Oval"/>
            <p:cNvSpPr/>
            <p:nvPr/>
          </p:nvSpPr>
          <p:spPr>
            <a:xfrm rot="4542579">
              <a:off x="75881" y="32202"/>
              <a:ext cx="262525" cy="252265"/>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263" name="Text"/>
            <p:cNvSpPr txBox="1"/>
            <p:nvPr/>
          </p:nvSpPr>
          <p:spPr>
            <a:xfrm rot="4542579">
              <a:off x="114328" y="-31783"/>
              <a:ext cx="185632"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267" name="Google Shape;162;p15"/>
          <p:cNvGrpSpPr/>
          <p:nvPr/>
        </p:nvGrpSpPr>
        <p:grpSpPr>
          <a:xfrm>
            <a:off x="436024" y="3190773"/>
            <a:ext cx="554401" cy="532801"/>
            <a:chOff x="0" y="0"/>
            <a:chExt cx="554399" cy="532799"/>
          </a:xfrm>
        </p:grpSpPr>
        <p:sp>
          <p:nvSpPr>
            <p:cNvPr id="265" name="Oval"/>
            <p:cNvSpPr/>
            <p:nvPr/>
          </p:nvSpPr>
          <p:spPr>
            <a:xfrm>
              <a:off x="0" y="0"/>
              <a:ext cx="554400" cy="532800"/>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266" name="Text"/>
            <p:cNvSpPr txBox="1"/>
            <p:nvPr/>
          </p:nvSpPr>
          <p:spPr>
            <a:xfrm>
              <a:off x="81190" y="76283"/>
              <a:ext cx="392020"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68" name="Google Shape;163;p15"/>
          <p:cNvSpPr/>
          <p:nvPr/>
        </p:nvSpPr>
        <p:spPr>
          <a:xfrm rot="4543451">
            <a:off x="7544941" y="755192"/>
            <a:ext cx="874340" cy="876655"/>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69" name="Google Shape;164;p15"/>
          <p:cNvSpPr/>
          <p:nvPr/>
        </p:nvSpPr>
        <p:spPr>
          <a:xfrm>
            <a:off x="507282" y="4122682"/>
            <a:ext cx="74701" cy="7200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272" name="Google Shape;165;p15"/>
          <p:cNvGrpSpPr/>
          <p:nvPr/>
        </p:nvGrpSpPr>
        <p:grpSpPr>
          <a:xfrm>
            <a:off x="844485" y="3695770"/>
            <a:ext cx="74701" cy="380234"/>
            <a:chOff x="0" y="0"/>
            <a:chExt cx="74700" cy="380233"/>
          </a:xfrm>
        </p:grpSpPr>
        <p:sp>
          <p:nvSpPr>
            <p:cNvPr id="270" name="Circle"/>
            <p:cNvSpPr/>
            <p:nvPr/>
          </p:nvSpPr>
          <p:spPr>
            <a:xfrm>
              <a:off x="0" y="154116"/>
              <a:ext cx="74701" cy="720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271" name="Text"/>
            <p:cNvSpPr txBox="1"/>
            <p:nvPr/>
          </p:nvSpPr>
          <p:spPr>
            <a:xfrm>
              <a:off x="10939" y="-1"/>
              <a:ext cx="52822"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73" name="Google Shape;166;p15"/>
          <p:cNvSpPr/>
          <p:nvPr/>
        </p:nvSpPr>
        <p:spPr>
          <a:xfrm>
            <a:off x="8705201" y="316619"/>
            <a:ext cx="74701" cy="7200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276" name="Google Shape;167;p15"/>
          <p:cNvGrpSpPr/>
          <p:nvPr/>
        </p:nvGrpSpPr>
        <p:grpSpPr>
          <a:xfrm>
            <a:off x="7412243" y="564185"/>
            <a:ext cx="74701" cy="380234"/>
            <a:chOff x="0" y="0"/>
            <a:chExt cx="74700" cy="380233"/>
          </a:xfrm>
        </p:grpSpPr>
        <p:sp>
          <p:nvSpPr>
            <p:cNvPr id="274" name="Circle"/>
            <p:cNvSpPr/>
            <p:nvPr/>
          </p:nvSpPr>
          <p:spPr>
            <a:xfrm>
              <a:off x="0" y="154116"/>
              <a:ext cx="74701" cy="720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275" name="Text"/>
            <p:cNvSpPr txBox="1"/>
            <p:nvPr/>
          </p:nvSpPr>
          <p:spPr>
            <a:xfrm>
              <a:off x="10939" y="-1"/>
              <a:ext cx="52822"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USTOM_8">
    <p:spTree>
      <p:nvGrpSpPr>
        <p:cNvPr id="1" name=""/>
        <p:cNvGrpSpPr/>
        <p:nvPr/>
      </p:nvGrpSpPr>
      <p:grpSpPr>
        <a:xfrm>
          <a:off x="0" y="0"/>
          <a:ext cx="0" cy="0"/>
          <a:chOff x="0" y="0"/>
          <a:chExt cx="0" cy="0"/>
        </a:xfrm>
      </p:grpSpPr>
      <p:sp>
        <p:nvSpPr>
          <p:cNvPr id="284" name="Google Shape;169;p16"/>
          <p:cNvSpPr/>
          <p:nvPr/>
        </p:nvSpPr>
        <p:spPr>
          <a:xfrm rot="5810603">
            <a:off x="79389" y="2060163"/>
            <a:ext cx="1072825" cy="1075631"/>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85" name="Google Shape;170;p16"/>
          <p:cNvSpPr/>
          <p:nvPr/>
        </p:nvSpPr>
        <p:spPr>
          <a:xfrm rot="5400000">
            <a:off x="-939813" y="1113170"/>
            <a:ext cx="2665560" cy="785936"/>
          </a:xfrm>
          <a:custGeom>
            <a:avLst/>
            <a:gdLst/>
            <a:ahLst/>
            <a:cxnLst>
              <a:cxn ang="0">
                <a:pos x="wd2" y="hd2"/>
              </a:cxn>
              <a:cxn ang="5400000">
                <a:pos x="wd2" y="hd2"/>
              </a:cxn>
              <a:cxn ang="10800000">
                <a:pos x="wd2" y="hd2"/>
              </a:cxn>
              <a:cxn ang="16200000">
                <a:pos x="wd2" y="hd2"/>
              </a:cxn>
            </a:cxnLst>
            <a:rect l="0" t="0" r="r" b="b"/>
            <a:pathLst>
              <a:path w="21600" h="21600" extrusionOk="0">
                <a:moveTo>
                  <a:pt x="10904" y="0"/>
                </a:moveTo>
                <a:cubicBezTo>
                  <a:pt x="10862" y="0"/>
                  <a:pt x="10821" y="0"/>
                  <a:pt x="10776" y="0"/>
                </a:cubicBezTo>
                <a:cubicBezTo>
                  <a:pt x="6324" y="0"/>
                  <a:pt x="2156" y="8282"/>
                  <a:pt x="0" y="21600"/>
                </a:cubicBezTo>
                <a:lnTo>
                  <a:pt x="21600" y="21600"/>
                </a:lnTo>
                <a:cubicBezTo>
                  <a:pt x="19467" y="8410"/>
                  <a:pt x="15359" y="0"/>
                  <a:pt x="10904"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86" name="Google Shape;171;p16"/>
          <p:cNvSpPr/>
          <p:nvPr/>
        </p:nvSpPr>
        <p:spPr>
          <a:xfrm rot="10800000" flipH="1">
            <a:off x="8450024" y="3239997"/>
            <a:ext cx="693985" cy="1903507"/>
          </a:xfrm>
          <a:custGeom>
            <a:avLst/>
            <a:gdLst/>
            <a:ahLst/>
            <a:cxnLst>
              <a:cxn ang="0">
                <a:pos x="wd2" y="hd2"/>
              </a:cxn>
              <a:cxn ang="5400000">
                <a:pos x="wd2" y="hd2"/>
              </a:cxn>
              <a:cxn ang="10800000">
                <a:pos x="wd2" y="hd2"/>
              </a:cxn>
              <a:cxn ang="16200000">
                <a:pos x="wd2" y="hd2"/>
              </a:cxn>
            </a:cxnLst>
            <a:rect l="0" t="0" r="r" b="b"/>
            <a:pathLst>
              <a:path w="21016" h="21600" extrusionOk="0">
                <a:moveTo>
                  <a:pt x="2265" y="0"/>
                </a:moveTo>
                <a:cubicBezTo>
                  <a:pt x="1668" y="596"/>
                  <a:pt x="1207" y="1168"/>
                  <a:pt x="742" y="1788"/>
                </a:cubicBezTo>
                <a:cubicBezTo>
                  <a:pt x="13" y="2831"/>
                  <a:pt x="-584" y="3824"/>
                  <a:pt x="1007" y="4792"/>
                </a:cubicBezTo>
                <a:cubicBezTo>
                  <a:pt x="2068" y="5512"/>
                  <a:pt x="3723" y="6058"/>
                  <a:pt x="5181" y="6654"/>
                </a:cubicBezTo>
                <a:cubicBezTo>
                  <a:pt x="6640" y="7250"/>
                  <a:pt x="7830" y="7945"/>
                  <a:pt x="8692" y="8690"/>
                </a:cubicBezTo>
                <a:cubicBezTo>
                  <a:pt x="10679" y="10353"/>
                  <a:pt x="11211" y="12165"/>
                  <a:pt x="11673" y="13954"/>
                </a:cubicBezTo>
                <a:cubicBezTo>
                  <a:pt x="12205" y="15815"/>
                  <a:pt x="12666" y="17802"/>
                  <a:pt x="15251" y="19465"/>
                </a:cubicBezTo>
                <a:cubicBezTo>
                  <a:pt x="16577" y="20358"/>
                  <a:pt x="18564" y="21103"/>
                  <a:pt x="21016" y="21600"/>
                </a:cubicBezTo>
                <a:lnTo>
                  <a:pt x="210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287" name="Google Shape;172;p16"/>
          <p:cNvSpPr/>
          <p:nvPr/>
        </p:nvSpPr>
        <p:spPr>
          <a:xfrm rot="10800000" flipH="1">
            <a:off x="7733841" y="2304200"/>
            <a:ext cx="1410167" cy="2837175"/>
          </a:xfrm>
          <a:custGeom>
            <a:avLst/>
            <a:gdLst/>
            <a:ahLst/>
            <a:cxnLst>
              <a:cxn ang="0">
                <a:pos x="wd2" y="hd2"/>
              </a:cxn>
              <a:cxn ang="5400000">
                <a:pos x="wd2" y="hd2"/>
              </a:cxn>
              <a:cxn ang="10800000">
                <a:pos x="wd2" y="hd2"/>
              </a:cxn>
              <a:cxn ang="16200000">
                <a:pos x="wd2" y="hd2"/>
              </a:cxn>
            </a:cxnLst>
            <a:rect l="0" t="0" r="r" b="b"/>
            <a:pathLst>
              <a:path w="21568" h="21600" extrusionOk="0">
                <a:moveTo>
                  <a:pt x="4595" y="0"/>
                </a:moveTo>
                <a:cubicBezTo>
                  <a:pt x="1691" y="1008"/>
                  <a:pt x="-32" y="2683"/>
                  <a:pt x="1" y="4473"/>
                </a:cubicBezTo>
                <a:cubicBezTo>
                  <a:pt x="-32" y="6148"/>
                  <a:pt x="1564" y="7742"/>
                  <a:pt x="4275" y="8702"/>
                </a:cubicBezTo>
                <a:cubicBezTo>
                  <a:pt x="7912" y="10052"/>
                  <a:pt x="9444" y="12459"/>
                  <a:pt x="8041" y="14638"/>
                </a:cubicBezTo>
                <a:cubicBezTo>
                  <a:pt x="5679" y="18347"/>
                  <a:pt x="11485" y="21600"/>
                  <a:pt x="17995" y="21600"/>
                </a:cubicBezTo>
                <a:cubicBezTo>
                  <a:pt x="19206" y="21600"/>
                  <a:pt x="20420" y="21486"/>
                  <a:pt x="21568" y="21274"/>
                </a:cubicBezTo>
                <a:lnTo>
                  <a:pt x="21568" y="14655"/>
                </a:lnTo>
                <a:cubicBezTo>
                  <a:pt x="20069" y="14297"/>
                  <a:pt x="18824" y="13711"/>
                  <a:pt x="17995" y="12980"/>
                </a:cubicBezTo>
                <a:cubicBezTo>
                  <a:pt x="15378" y="10670"/>
                  <a:pt x="17038" y="7726"/>
                  <a:pt x="14389" y="5432"/>
                </a:cubicBezTo>
                <a:cubicBezTo>
                  <a:pt x="13304" y="4489"/>
                  <a:pt x="11072" y="3838"/>
                  <a:pt x="10592" y="2716"/>
                </a:cubicBezTo>
                <a:cubicBezTo>
                  <a:pt x="10306" y="2066"/>
                  <a:pt x="10721" y="1399"/>
                  <a:pt x="11072" y="764"/>
                </a:cubicBezTo>
                <a:cubicBezTo>
                  <a:pt x="11230" y="505"/>
                  <a:pt x="11390" y="261"/>
                  <a:pt x="1155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288" name="Google Shape;173;p16"/>
          <p:cNvSpPr/>
          <p:nvPr/>
        </p:nvSpPr>
        <p:spPr>
          <a:xfrm rot="11622091">
            <a:off x="169793" y="3133563"/>
            <a:ext cx="74729" cy="71893"/>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291" name="Google Shape;174;p16"/>
          <p:cNvGrpSpPr/>
          <p:nvPr/>
        </p:nvGrpSpPr>
        <p:grpSpPr>
          <a:xfrm>
            <a:off x="784158" y="3458735"/>
            <a:ext cx="205758" cy="397608"/>
            <a:chOff x="0" y="0"/>
            <a:chExt cx="205756" cy="397606"/>
          </a:xfrm>
        </p:grpSpPr>
        <p:sp>
          <p:nvSpPr>
            <p:cNvPr id="289" name="Circle"/>
            <p:cNvSpPr/>
            <p:nvPr/>
          </p:nvSpPr>
          <p:spPr>
            <a:xfrm rot="11622853">
              <a:off x="18729" y="117817"/>
              <a:ext cx="168299" cy="161973"/>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290" name="Text"/>
            <p:cNvSpPr txBox="1"/>
            <p:nvPr/>
          </p:nvSpPr>
          <p:spPr>
            <a:xfrm rot="11622853">
              <a:off x="43376" y="8686"/>
              <a:ext cx="11900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292" name="Title Text"/>
          <p:cNvSpPr txBox="1">
            <a:spLocks noGrp="1"/>
          </p:cNvSpPr>
          <p:nvPr>
            <p:ph type="title"/>
          </p:nvPr>
        </p:nvSpPr>
        <p:spPr>
          <a:prstGeom prst="rect">
            <a:avLst/>
          </a:prstGeom>
        </p:spPr>
        <p:txBody>
          <a:bodyPr/>
          <a:lstStyle/>
          <a:p>
            <a:r>
              <a:t>Title Text</a:t>
            </a:r>
          </a:p>
        </p:txBody>
      </p:sp>
      <p:sp>
        <p:nvSpPr>
          <p:cNvPr id="2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CUSTOM_5">
    <p:spTree>
      <p:nvGrpSpPr>
        <p:cNvPr id="1" name=""/>
        <p:cNvGrpSpPr/>
        <p:nvPr/>
      </p:nvGrpSpPr>
      <p:grpSpPr>
        <a:xfrm>
          <a:off x="0" y="0"/>
          <a:ext cx="0" cy="0"/>
          <a:chOff x="0" y="0"/>
          <a:chExt cx="0" cy="0"/>
        </a:xfrm>
      </p:grpSpPr>
      <p:sp>
        <p:nvSpPr>
          <p:cNvPr id="300" name="Google Shape;177;p17"/>
          <p:cNvSpPr/>
          <p:nvPr/>
        </p:nvSpPr>
        <p:spPr>
          <a:xfrm rot="410601">
            <a:off x="7191377" y="3989880"/>
            <a:ext cx="1072824" cy="1075631"/>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01" name="Google Shape;178;p17"/>
          <p:cNvSpPr/>
          <p:nvPr/>
        </p:nvSpPr>
        <p:spPr>
          <a:xfrm>
            <a:off x="5303168" y="4357561"/>
            <a:ext cx="2665561" cy="785936"/>
          </a:xfrm>
          <a:custGeom>
            <a:avLst/>
            <a:gdLst/>
            <a:ahLst/>
            <a:cxnLst>
              <a:cxn ang="0">
                <a:pos x="wd2" y="hd2"/>
              </a:cxn>
              <a:cxn ang="5400000">
                <a:pos x="wd2" y="hd2"/>
              </a:cxn>
              <a:cxn ang="10800000">
                <a:pos x="wd2" y="hd2"/>
              </a:cxn>
              <a:cxn ang="16200000">
                <a:pos x="wd2" y="hd2"/>
              </a:cxn>
            </a:cxnLst>
            <a:rect l="0" t="0" r="r" b="b"/>
            <a:pathLst>
              <a:path w="21600" h="21600" extrusionOk="0">
                <a:moveTo>
                  <a:pt x="10904" y="0"/>
                </a:moveTo>
                <a:cubicBezTo>
                  <a:pt x="10862" y="0"/>
                  <a:pt x="10821" y="0"/>
                  <a:pt x="10776" y="0"/>
                </a:cubicBezTo>
                <a:cubicBezTo>
                  <a:pt x="6324" y="0"/>
                  <a:pt x="2156" y="8282"/>
                  <a:pt x="0" y="21600"/>
                </a:cubicBezTo>
                <a:lnTo>
                  <a:pt x="21600" y="21600"/>
                </a:lnTo>
                <a:cubicBezTo>
                  <a:pt x="19467" y="8410"/>
                  <a:pt x="15359" y="0"/>
                  <a:pt x="10904"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02" name="Google Shape;179;p17"/>
          <p:cNvSpPr/>
          <p:nvPr/>
        </p:nvSpPr>
        <p:spPr>
          <a:xfrm>
            <a:off x="8450010" y="-1"/>
            <a:ext cx="693985" cy="1903507"/>
          </a:xfrm>
          <a:custGeom>
            <a:avLst/>
            <a:gdLst/>
            <a:ahLst/>
            <a:cxnLst>
              <a:cxn ang="0">
                <a:pos x="wd2" y="hd2"/>
              </a:cxn>
              <a:cxn ang="5400000">
                <a:pos x="wd2" y="hd2"/>
              </a:cxn>
              <a:cxn ang="10800000">
                <a:pos x="wd2" y="hd2"/>
              </a:cxn>
              <a:cxn ang="16200000">
                <a:pos x="wd2" y="hd2"/>
              </a:cxn>
            </a:cxnLst>
            <a:rect l="0" t="0" r="r" b="b"/>
            <a:pathLst>
              <a:path w="21016" h="21600" extrusionOk="0">
                <a:moveTo>
                  <a:pt x="2265" y="0"/>
                </a:moveTo>
                <a:cubicBezTo>
                  <a:pt x="1668" y="596"/>
                  <a:pt x="1207" y="1168"/>
                  <a:pt x="742" y="1788"/>
                </a:cubicBezTo>
                <a:cubicBezTo>
                  <a:pt x="13" y="2831"/>
                  <a:pt x="-584" y="3824"/>
                  <a:pt x="1007" y="4792"/>
                </a:cubicBezTo>
                <a:cubicBezTo>
                  <a:pt x="2068" y="5512"/>
                  <a:pt x="3723" y="6058"/>
                  <a:pt x="5181" y="6654"/>
                </a:cubicBezTo>
                <a:cubicBezTo>
                  <a:pt x="6640" y="7250"/>
                  <a:pt x="7830" y="7945"/>
                  <a:pt x="8692" y="8690"/>
                </a:cubicBezTo>
                <a:cubicBezTo>
                  <a:pt x="10679" y="10353"/>
                  <a:pt x="11211" y="12165"/>
                  <a:pt x="11673" y="13954"/>
                </a:cubicBezTo>
                <a:cubicBezTo>
                  <a:pt x="12205" y="15815"/>
                  <a:pt x="12666" y="17802"/>
                  <a:pt x="15251" y="19465"/>
                </a:cubicBezTo>
                <a:cubicBezTo>
                  <a:pt x="16577" y="20358"/>
                  <a:pt x="18564" y="21103"/>
                  <a:pt x="21016" y="21600"/>
                </a:cubicBezTo>
                <a:lnTo>
                  <a:pt x="210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03" name="Google Shape;180;p17"/>
          <p:cNvSpPr/>
          <p:nvPr/>
        </p:nvSpPr>
        <p:spPr>
          <a:xfrm>
            <a:off x="7733827" y="2128"/>
            <a:ext cx="1410167" cy="2837175"/>
          </a:xfrm>
          <a:custGeom>
            <a:avLst/>
            <a:gdLst/>
            <a:ahLst/>
            <a:cxnLst>
              <a:cxn ang="0">
                <a:pos x="wd2" y="hd2"/>
              </a:cxn>
              <a:cxn ang="5400000">
                <a:pos x="wd2" y="hd2"/>
              </a:cxn>
              <a:cxn ang="10800000">
                <a:pos x="wd2" y="hd2"/>
              </a:cxn>
              <a:cxn ang="16200000">
                <a:pos x="wd2" y="hd2"/>
              </a:cxn>
            </a:cxnLst>
            <a:rect l="0" t="0" r="r" b="b"/>
            <a:pathLst>
              <a:path w="21568" h="21600" extrusionOk="0">
                <a:moveTo>
                  <a:pt x="4595" y="0"/>
                </a:moveTo>
                <a:cubicBezTo>
                  <a:pt x="1691" y="1008"/>
                  <a:pt x="-32" y="2683"/>
                  <a:pt x="1" y="4473"/>
                </a:cubicBezTo>
                <a:cubicBezTo>
                  <a:pt x="-32" y="6148"/>
                  <a:pt x="1564" y="7742"/>
                  <a:pt x="4275" y="8702"/>
                </a:cubicBezTo>
                <a:cubicBezTo>
                  <a:pt x="7912" y="10052"/>
                  <a:pt x="9444" y="12459"/>
                  <a:pt x="8041" y="14638"/>
                </a:cubicBezTo>
                <a:cubicBezTo>
                  <a:pt x="5679" y="18347"/>
                  <a:pt x="11485" y="21600"/>
                  <a:pt x="17995" y="21600"/>
                </a:cubicBezTo>
                <a:cubicBezTo>
                  <a:pt x="19206" y="21600"/>
                  <a:pt x="20420" y="21486"/>
                  <a:pt x="21568" y="21274"/>
                </a:cubicBezTo>
                <a:lnTo>
                  <a:pt x="21568" y="14655"/>
                </a:lnTo>
                <a:cubicBezTo>
                  <a:pt x="20069" y="14297"/>
                  <a:pt x="18824" y="13711"/>
                  <a:pt x="17995" y="12980"/>
                </a:cubicBezTo>
                <a:cubicBezTo>
                  <a:pt x="15378" y="10670"/>
                  <a:pt x="17038" y="7726"/>
                  <a:pt x="14389" y="5432"/>
                </a:cubicBezTo>
                <a:cubicBezTo>
                  <a:pt x="13304" y="4489"/>
                  <a:pt x="11072" y="3838"/>
                  <a:pt x="10592" y="2716"/>
                </a:cubicBezTo>
                <a:cubicBezTo>
                  <a:pt x="10306" y="2066"/>
                  <a:pt x="10721" y="1399"/>
                  <a:pt x="11072" y="764"/>
                </a:cubicBezTo>
                <a:cubicBezTo>
                  <a:pt x="11230" y="505"/>
                  <a:pt x="11390" y="261"/>
                  <a:pt x="1155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04" name="Google Shape;181;p17"/>
          <p:cNvSpPr/>
          <p:nvPr/>
        </p:nvSpPr>
        <p:spPr>
          <a:xfrm rot="6222090">
            <a:off x="8261956" y="4900393"/>
            <a:ext cx="74729" cy="71893"/>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307" name="Google Shape;182;p17"/>
          <p:cNvGrpSpPr/>
          <p:nvPr/>
        </p:nvGrpSpPr>
        <p:grpSpPr>
          <a:xfrm>
            <a:off x="8588547" y="4153580"/>
            <a:ext cx="397607" cy="205758"/>
            <a:chOff x="0" y="0"/>
            <a:chExt cx="397606" cy="205756"/>
          </a:xfrm>
        </p:grpSpPr>
        <p:sp>
          <p:nvSpPr>
            <p:cNvPr id="305" name="Circle"/>
            <p:cNvSpPr/>
            <p:nvPr/>
          </p:nvSpPr>
          <p:spPr>
            <a:xfrm rot="6222854">
              <a:off x="114654" y="21892"/>
              <a:ext cx="168299" cy="161973"/>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306" name="Text"/>
            <p:cNvSpPr txBox="1"/>
            <p:nvPr/>
          </p:nvSpPr>
          <p:spPr>
            <a:xfrm rot="6222854">
              <a:off x="139301" y="-87239"/>
              <a:ext cx="11900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316" name="Google Shape;183;p17"/>
          <p:cNvGrpSpPr/>
          <p:nvPr/>
        </p:nvGrpSpPr>
        <p:grpSpPr>
          <a:xfrm>
            <a:off x="807487" y="2174999"/>
            <a:ext cx="580356" cy="380656"/>
            <a:chOff x="0" y="0"/>
            <a:chExt cx="580354" cy="380655"/>
          </a:xfrm>
        </p:grpSpPr>
        <p:grpSp>
          <p:nvGrpSpPr>
            <p:cNvPr id="310" name="Google Shape;184;p17"/>
            <p:cNvGrpSpPr/>
            <p:nvPr/>
          </p:nvGrpSpPr>
          <p:grpSpPr>
            <a:xfrm>
              <a:off x="0" y="0"/>
              <a:ext cx="168879" cy="380656"/>
              <a:chOff x="0" y="0"/>
              <a:chExt cx="168878" cy="380655"/>
            </a:xfrm>
          </p:grpSpPr>
          <p:sp>
            <p:nvSpPr>
              <p:cNvPr id="308" name="Circle"/>
              <p:cNvSpPr/>
              <p:nvPr/>
            </p:nvSpPr>
            <p:spPr>
              <a:xfrm rot="12255">
                <a:off x="288" y="109327"/>
                <a:ext cx="168303" cy="162001"/>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sp>
            <p:nvSpPr>
              <p:cNvPr id="309" name="Text"/>
              <p:cNvSpPr txBox="1"/>
              <p:nvPr/>
            </p:nvSpPr>
            <p:spPr>
              <a:xfrm rot="12255">
                <a:off x="24935" y="210"/>
                <a:ext cx="119008"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311" name="Google Shape;185;p17"/>
            <p:cNvSpPr/>
            <p:nvPr/>
          </p:nvSpPr>
          <p:spPr>
            <a:xfrm rot="6222090">
              <a:off x="189569" y="299718"/>
              <a:ext cx="74729" cy="71893"/>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314" name="Google Shape;186;p17"/>
            <p:cNvGrpSpPr/>
            <p:nvPr/>
          </p:nvGrpSpPr>
          <p:grpSpPr>
            <a:xfrm>
              <a:off x="194868" y="201587"/>
              <a:ext cx="385487" cy="156237"/>
              <a:chOff x="0" y="0"/>
              <a:chExt cx="385486" cy="156236"/>
            </a:xfrm>
          </p:grpSpPr>
          <p:sp>
            <p:nvSpPr>
              <p:cNvPr id="312" name="Oval"/>
              <p:cNvSpPr/>
              <p:nvPr/>
            </p:nvSpPr>
            <p:spPr>
              <a:xfrm rot="6223943">
                <a:off x="144720" y="31840"/>
                <a:ext cx="96047" cy="92557"/>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13" name="Text"/>
              <p:cNvSpPr txBox="1"/>
              <p:nvPr/>
            </p:nvSpPr>
            <p:spPr>
              <a:xfrm rot="6223943">
                <a:off x="158785" y="-111999"/>
                <a:ext cx="67916"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315" name="Google Shape;187;p17"/>
            <p:cNvSpPr/>
            <p:nvPr/>
          </p:nvSpPr>
          <p:spPr>
            <a:xfrm rot="18682">
              <a:off x="444014" y="163773"/>
              <a:ext cx="55203" cy="531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grpSp>
      <p:sp>
        <p:nvSpPr>
          <p:cNvPr id="317" name="Google Shape;188;p17"/>
          <p:cNvSpPr/>
          <p:nvPr/>
        </p:nvSpPr>
        <p:spPr>
          <a:xfrm rot="16200000" flipH="1">
            <a:off x="-2404975" y="2394048"/>
            <a:ext cx="5154650" cy="3447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cubicBezTo>
                  <a:pt x="3184" y="15407"/>
                  <a:pt x="8185" y="6528"/>
                  <a:pt x="10800" y="6528"/>
                </a:cubicBezTo>
                <a:cubicBezTo>
                  <a:pt x="12854" y="6528"/>
                  <a:pt x="14539" y="10632"/>
                  <a:pt x="16168" y="14624"/>
                </a:cubicBezTo>
                <a:cubicBezTo>
                  <a:pt x="17539" y="17948"/>
                  <a:pt x="18840" y="21154"/>
                  <a:pt x="20182" y="21154"/>
                </a:cubicBezTo>
                <a:cubicBezTo>
                  <a:pt x="20346" y="21154"/>
                  <a:pt x="20511" y="21105"/>
                  <a:pt x="20677" y="21003"/>
                </a:cubicBezTo>
                <a:cubicBezTo>
                  <a:pt x="21001" y="20781"/>
                  <a:pt x="21308" y="20557"/>
                  <a:pt x="21600" y="20257"/>
                </a:cubicBez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18" name="Body Level One…"/>
          <p:cNvSpPr txBox="1">
            <a:spLocks noGrp="1"/>
          </p:cNvSpPr>
          <p:nvPr>
            <p:ph type="body" sz="quarter" idx="1"/>
          </p:nvPr>
        </p:nvSpPr>
        <p:spPr>
          <a:xfrm>
            <a:off x="713225" y="2683237"/>
            <a:ext cx="3010500" cy="1295701"/>
          </a:xfrm>
          <a:prstGeom prst="rect">
            <a:avLst/>
          </a:prstGeom>
        </p:spPr>
        <p:txBody>
          <a:bodyPr/>
          <a:lstStyle>
            <a:lvl1pPr indent="-330200">
              <a:buSzPts val="1600"/>
              <a:buFont typeface="Helvetica"/>
              <a:buChar char="●"/>
              <a:defRPr sz="1600">
                <a:latin typeface="Montserrat Light"/>
                <a:ea typeface="Montserrat Light"/>
                <a:cs typeface="Montserrat Light"/>
                <a:sym typeface="Montserrat Light"/>
              </a:defRPr>
            </a:lvl1pPr>
            <a:lvl2pPr indent="-330200">
              <a:buSzPts val="1600"/>
              <a:buFont typeface="Helvetica"/>
              <a:buChar char="○"/>
              <a:defRPr sz="1600">
                <a:latin typeface="Montserrat Light"/>
                <a:ea typeface="Montserrat Light"/>
                <a:cs typeface="Montserrat Light"/>
                <a:sym typeface="Montserrat Light"/>
              </a:defRPr>
            </a:lvl2pPr>
            <a:lvl3pPr indent="-330200">
              <a:buSzPts val="1600"/>
              <a:buFont typeface="Helvetica"/>
              <a:buChar char="■"/>
              <a:defRPr sz="1600">
                <a:latin typeface="Montserrat Light"/>
                <a:ea typeface="Montserrat Light"/>
                <a:cs typeface="Montserrat Light"/>
                <a:sym typeface="Montserrat Light"/>
              </a:defRPr>
            </a:lvl3pPr>
            <a:lvl4pPr indent="-330200">
              <a:buSzPts val="1600"/>
              <a:buFont typeface="Helvetica"/>
              <a:buChar char="●"/>
              <a:defRPr sz="1600">
                <a:latin typeface="Montserrat Light"/>
                <a:ea typeface="Montserrat Light"/>
                <a:cs typeface="Montserrat Light"/>
                <a:sym typeface="Montserrat Light"/>
              </a:defRPr>
            </a:lvl4pPr>
            <a:lvl5pPr indent="-330200">
              <a:buSzPts val="1600"/>
              <a:buFont typeface="Helvetica"/>
              <a:buChar char="○"/>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319" name="Title Text"/>
          <p:cNvSpPr txBox="1">
            <a:spLocks noGrp="1"/>
          </p:cNvSpPr>
          <p:nvPr>
            <p:ph type="title"/>
          </p:nvPr>
        </p:nvSpPr>
        <p:spPr>
          <a:xfrm>
            <a:off x="713225" y="992599"/>
            <a:ext cx="2388300" cy="1054801"/>
          </a:xfrm>
          <a:prstGeom prst="rect">
            <a:avLst/>
          </a:prstGeom>
        </p:spPr>
        <p:txBody>
          <a:bodyPr/>
          <a:lstStyle>
            <a:lvl1pPr algn="l"/>
          </a:lstStyle>
          <a:p>
            <a:r>
              <a:t>Title Text</a:t>
            </a:r>
          </a:p>
        </p:txBody>
      </p:sp>
      <p:sp>
        <p:nvSpPr>
          <p:cNvPr id="3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CUSTOM_5_1">
    <p:spTree>
      <p:nvGrpSpPr>
        <p:cNvPr id="1" name=""/>
        <p:cNvGrpSpPr/>
        <p:nvPr/>
      </p:nvGrpSpPr>
      <p:grpSpPr>
        <a:xfrm>
          <a:off x="0" y="0"/>
          <a:ext cx="0" cy="0"/>
          <a:chOff x="0" y="0"/>
          <a:chExt cx="0" cy="0"/>
        </a:xfrm>
      </p:grpSpPr>
      <p:sp>
        <p:nvSpPr>
          <p:cNvPr id="327" name="Google Shape;192;p18"/>
          <p:cNvSpPr/>
          <p:nvPr/>
        </p:nvSpPr>
        <p:spPr>
          <a:xfrm rot="21189399" flipH="1">
            <a:off x="879792" y="3989880"/>
            <a:ext cx="1072825" cy="1075631"/>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28" name="Google Shape;193;p18"/>
          <p:cNvSpPr/>
          <p:nvPr/>
        </p:nvSpPr>
        <p:spPr>
          <a:xfrm flipH="1">
            <a:off x="1175266" y="4357561"/>
            <a:ext cx="2665561" cy="785936"/>
          </a:xfrm>
          <a:custGeom>
            <a:avLst/>
            <a:gdLst/>
            <a:ahLst/>
            <a:cxnLst>
              <a:cxn ang="0">
                <a:pos x="wd2" y="hd2"/>
              </a:cxn>
              <a:cxn ang="5400000">
                <a:pos x="wd2" y="hd2"/>
              </a:cxn>
              <a:cxn ang="10800000">
                <a:pos x="wd2" y="hd2"/>
              </a:cxn>
              <a:cxn ang="16200000">
                <a:pos x="wd2" y="hd2"/>
              </a:cxn>
            </a:cxnLst>
            <a:rect l="0" t="0" r="r" b="b"/>
            <a:pathLst>
              <a:path w="21600" h="21600" extrusionOk="0">
                <a:moveTo>
                  <a:pt x="10904" y="0"/>
                </a:moveTo>
                <a:cubicBezTo>
                  <a:pt x="10862" y="0"/>
                  <a:pt x="10821" y="0"/>
                  <a:pt x="10776" y="0"/>
                </a:cubicBezTo>
                <a:cubicBezTo>
                  <a:pt x="6324" y="0"/>
                  <a:pt x="2156" y="8282"/>
                  <a:pt x="0" y="21600"/>
                </a:cubicBezTo>
                <a:lnTo>
                  <a:pt x="21600" y="21600"/>
                </a:lnTo>
                <a:cubicBezTo>
                  <a:pt x="19467" y="8410"/>
                  <a:pt x="15359" y="0"/>
                  <a:pt x="10904"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29" name="Google Shape;194;p18"/>
          <p:cNvSpPr/>
          <p:nvPr/>
        </p:nvSpPr>
        <p:spPr>
          <a:xfrm flipH="1">
            <a:off x="0" y="-1"/>
            <a:ext cx="693984" cy="1903507"/>
          </a:xfrm>
          <a:custGeom>
            <a:avLst/>
            <a:gdLst/>
            <a:ahLst/>
            <a:cxnLst>
              <a:cxn ang="0">
                <a:pos x="wd2" y="hd2"/>
              </a:cxn>
              <a:cxn ang="5400000">
                <a:pos x="wd2" y="hd2"/>
              </a:cxn>
              <a:cxn ang="10800000">
                <a:pos x="wd2" y="hd2"/>
              </a:cxn>
              <a:cxn ang="16200000">
                <a:pos x="wd2" y="hd2"/>
              </a:cxn>
            </a:cxnLst>
            <a:rect l="0" t="0" r="r" b="b"/>
            <a:pathLst>
              <a:path w="21016" h="21600" extrusionOk="0">
                <a:moveTo>
                  <a:pt x="2265" y="0"/>
                </a:moveTo>
                <a:cubicBezTo>
                  <a:pt x="1668" y="596"/>
                  <a:pt x="1207" y="1168"/>
                  <a:pt x="742" y="1788"/>
                </a:cubicBezTo>
                <a:cubicBezTo>
                  <a:pt x="13" y="2831"/>
                  <a:pt x="-584" y="3824"/>
                  <a:pt x="1007" y="4792"/>
                </a:cubicBezTo>
                <a:cubicBezTo>
                  <a:pt x="2068" y="5512"/>
                  <a:pt x="3723" y="6058"/>
                  <a:pt x="5181" y="6654"/>
                </a:cubicBezTo>
                <a:cubicBezTo>
                  <a:pt x="6640" y="7250"/>
                  <a:pt x="7830" y="7945"/>
                  <a:pt x="8692" y="8690"/>
                </a:cubicBezTo>
                <a:cubicBezTo>
                  <a:pt x="10679" y="10353"/>
                  <a:pt x="11211" y="12165"/>
                  <a:pt x="11673" y="13954"/>
                </a:cubicBezTo>
                <a:cubicBezTo>
                  <a:pt x="12205" y="15815"/>
                  <a:pt x="12666" y="17802"/>
                  <a:pt x="15251" y="19465"/>
                </a:cubicBezTo>
                <a:cubicBezTo>
                  <a:pt x="16577" y="20358"/>
                  <a:pt x="18564" y="21103"/>
                  <a:pt x="21016" y="21600"/>
                </a:cubicBezTo>
                <a:lnTo>
                  <a:pt x="21016"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30" name="Google Shape;195;p18"/>
          <p:cNvSpPr/>
          <p:nvPr/>
        </p:nvSpPr>
        <p:spPr>
          <a:xfrm flipH="1">
            <a:off x="0" y="2128"/>
            <a:ext cx="1410166" cy="2837175"/>
          </a:xfrm>
          <a:custGeom>
            <a:avLst/>
            <a:gdLst/>
            <a:ahLst/>
            <a:cxnLst>
              <a:cxn ang="0">
                <a:pos x="wd2" y="hd2"/>
              </a:cxn>
              <a:cxn ang="5400000">
                <a:pos x="wd2" y="hd2"/>
              </a:cxn>
              <a:cxn ang="10800000">
                <a:pos x="wd2" y="hd2"/>
              </a:cxn>
              <a:cxn ang="16200000">
                <a:pos x="wd2" y="hd2"/>
              </a:cxn>
            </a:cxnLst>
            <a:rect l="0" t="0" r="r" b="b"/>
            <a:pathLst>
              <a:path w="21568" h="21600" extrusionOk="0">
                <a:moveTo>
                  <a:pt x="4595" y="0"/>
                </a:moveTo>
                <a:cubicBezTo>
                  <a:pt x="1691" y="1008"/>
                  <a:pt x="-32" y="2683"/>
                  <a:pt x="1" y="4473"/>
                </a:cubicBezTo>
                <a:cubicBezTo>
                  <a:pt x="-32" y="6148"/>
                  <a:pt x="1564" y="7742"/>
                  <a:pt x="4275" y="8702"/>
                </a:cubicBezTo>
                <a:cubicBezTo>
                  <a:pt x="7912" y="10052"/>
                  <a:pt x="9444" y="12459"/>
                  <a:pt x="8041" y="14638"/>
                </a:cubicBezTo>
                <a:cubicBezTo>
                  <a:pt x="5679" y="18347"/>
                  <a:pt x="11485" y="21600"/>
                  <a:pt x="17995" y="21600"/>
                </a:cubicBezTo>
                <a:cubicBezTo>
                  <a:pt x="19206" y="21600"/>
                  <a:pt x="20420" y="21486"/>
                  <a:pt x="21568" y="21274"/>
                </a:cubicBezTo>
                <a:lnTo>
                  <a:pt x="21568" y="14655"/>
                </a:lnTo>
                <a:cubicBezTo>
                  <a:pt x="20069" y="14297"/>
                  <a:pt x="18824" y="13711"/>
                  <a:pt x="17995" y="12980"/>
                </a:cubicBezTo>
                <a:cubicBezTo>
                  <a:pt x="15378" y="10670"/>
                  <a:pt x="17038" y="7726"/>
                  <a:pt x="14389" y="5432"/>
                </a:cubicBezTo>
                <a:cubicBezTo>
                  <a:pt x="13304" y="4489"/>
                  <a:pt x="11072" y="3838"/>
                  <a:pt x="10592" y="2716"/>
                </a:cubicBezTo>
                <a:cubicBezTo>
                  <a:pt x="10306" y="2066"/>
                  <a:pt x="10721" y="1399"/>
                  <a:pt x="11072" y="764"/>
                </a:cubicBezTo>
                <a:cubicBezTo>
                  <a:pt x="11230" y="505"/>
                  <a:pt x="11390" y="261"/>
                  <a:pt x="1155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31" name="Google Shape;196;p18"/>
          <p:cNvSpPr/>
          <p:nvPr/>
        </p:nvSpPr>
        <p:spPr>
          <a:xfrm rot="15377910" flipH="1">
            <a:off x="807310" y="4900393"/>
            <a:ext cx="74729" cy="71893"/>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334" name="Google Shape;197;p18"/>
          <p:cNvGrpSpPr/>
          <p:nvPr/>
        </p:nvGrpSpPr>
        <p:grpSpPr>
          <a:xfrm>
            <a:off x="157840" y="4153580"/>
            <a:ext cx="397608" cy="205758"/>
            <a:chOff x="0" y="0"/>
            <a:chExt cx="397606" cy="205756"/>
          </a:xfrm>
        </p:grpSpPr>
        <p:sp>
          <p:nvSpPr>
            <p:cNvPr id="332" name="Circle"/>
            <p:cNvSpPr/>
            <p:nvPr/>
          </p:nvSpPr>
          <p:spPr>
            <a:xfrm rot="15377146" flipH="1">
              <a:off x="114654" y="21892"/>
              <a:ext cx="168299" cy="161973"/>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333" name="Text"/>
            <p:cNvSpPr txBox="1"/>
            <p:nvPr/>
          </p:nvSpPr>
          <p:spPr>
            <a:xfrm rot="15377146">
              <a:off x="139301" y="-87239"/>
              <a:ext cx="119005"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343" name="Google Shape;198;p18"/>
          <p:cNvGrpSpPr/>
          <p:nvPr/>
        </p:nvGrpSpPr>
        <p:grpSpPr>
          <a:xfrm>
            <a:off x="7756151" y="2174999"/>
            <a:ext cx="580356" cy="380656"/>
            <a:chOff x="0" y="0"/>
            <a:chExt cx="580355" cy="380655"/>
          </a:xfrm>
        </p:grpSpPr>
        <p:grpSp>
          <p:nvGrpSpPr>
            <p:cNvPr id="337" name="Google Shape;199;p18"/>
            <p:cNvGrpSpPr/>
            <p:nvPr/>
          </p:nvGrpSpPr>
          <p:grpSpPr>
            <a:xfrm>
              <a:off x="411476" y="0"/>
              <a:ext cx="168880" cy="380656"/>
              <a:chOff x="0" y="0"/>
              <a:chExt cx="168878" cy="380655"/>
            </a:xfrm>
          </p:grpSpPr>
          <p:sp>
            <p:nvSpPr>
              <p:cNvPr id="335" name="Circle"/>
              <p:cNvSpPr/>
              <p:nvPr/>
            </p:nvSpPr>
            <p:spPr>
              <a:xfrm rot="21587745" flipH="1">
                <a:off x="288" y="109327"/>
                <a:ext cx="168303" cy="162001"/>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sp>
            <p:nvSpPr>
              <p:cNvPr id="336" name="Text"/>
              <p:cNvSpPr txBox="1"/>
              <p:nvPr/>
            </p:nvSpPr>
            <p:spPr>
              <a:xfrm rot="21587745">
                <a:off x="24936" y="210"/>
                <a:ext cx="119008"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338" name="Google Shape;200;p18"/>
            <p:cNvSpPr/>
            <p:nvPr/>
          </p:nvSpPr>
          <p:spPr>
            <a:xfrm rot="15377910" flipH="1">
              <a:off x="316057" y="299718"/>
              <a:ext cx="74729" cy="71893"/>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341" name="Google Shape;201;p18"/>
            <p:cNvGrpSpPr/>
            <p:nvPr/>
          </p:nvGrpSpPr>
          <p:grpSpPr>
            <a:xfrm>
              <a:off x="0" y="201587"/>
              <a:ext cx="385487" cy="156237"/>
              <a:chOff x="0" y="0"/>
              <a:chExt cx="385486" cy="156236"/>
            </a:xfrm>
          </p:grpSpPr>
          <p:sp>
            <p:nvSpPr>
              <p:cNvPr id="339" name="Oval"/>
              <p:cNvSpPr/>
              <p:nvPr/>
            </p:nvSpPr>
            <p:spPr>
              <a:xfrm rot="15376057" flipH="1">
                <a:off x="144720" y="31840"/>
                <a:ext cx="96047" cy="92557"/>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40" name="Text"/>
              <p:cNvSpPr txBox="1"/>
              <p:nvPr/>
            </p:nvSpPr>
            <p:spPr>
              <a:xfrm rot="15376057">
                <a:off x="158785" y="-111999"/>
                <a:ext cx="67916"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342" name="Google Shape;202;p18"/>
            <p:cNvSpPr/>
            <p:nvPr/>
          </p:nvSpPr>
          <p:spPr>
            <a:xfrm rot="21581318" flipH="1">
              <a:off x="81138" y="163773"/>
              <a:ext cx="55203" cy="531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grpSp>
      <p:sp>
        <p:nvSpPr>
          <p:cNvPr id="344" name="Google Shape;203;p18"/>
          <p:cNvSpPr/>
          <p:nvPr/>
        </p:nvSpPr>
        <p:spPr>
          <a:xfrm rot="5400000">
            <a:off x="6394319" y="2394048"/>
            <a:ext cx="5154650" cy="3447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cubicBezTo>
                  <a:pt x="3184" y="15407"/>
                  <a:pt x="8185" y="6528"/>
                  <a:pt x="10800" y="6528"/>
                </a:cubicBezTo>
                <a:cubicBezTo>
                  <a:pt x="12854" y="6528"/>
                  <a:pt x="14539" y="10632"/>
                  <a:pt x="16168" y="14624"/>
                </a:cubicBezTo>
                <a:cubicBezTo>
                  <a:pt x="17539" y="17948"/>
                  <a:pt x="18840" y="21154"/>
                  <a:pt x="20182" y="21154"/>
                </a:cubicBezTo>
                <a:cubicBezTo>
                  <a:pt x="20346" y="21154"/>
                  <a:pt x="20511" y="21105"/>
                  <a:pt x="20677" y="21003"/>
                </a:cubicBezTo>
                <a:cubicBezTo>
                  <a:pt x="21001" y="20781"/>
                  <a:pt x="21308" y="20557"/>
                  <a:pt x="21600" y="20257"/>
                </a:cubicBez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45" name="Body Level One…"/>
          <p:cNvSpPr txBox="1">
            <a:spLocks noGrp="1"/>
          </p:cNvSpPr>
          <p:nvPr>
            <p:ph type="body" sz="quarter" idx="1"/>
          </p:nvPr>
        </p:nvSpPr>
        <p:spPr>
          <a:xfrm>
            <a:off x="5397825" y="2683237"/>
            <a:ext cx="3010501" cy="1295701"/>
          </a:xfrm>
          <a:prstGeom prst="rect">
            <a:avLst/>
          </a:prstGeom>
        </p:spPr>
        <p:txBody>
          <a:bodyPr/>
          <a:lstStyle>
            <a:lvl1pPr indent="-330200" algn="r">
              <a:buSzPts val="1600"/>
              <a:buFont typeface="Helvetica"/>
              <a:buChar char="●"/>
              <a:defRPr sz="1600">
                <a:latin typeface="Montserrat Light"/>
                <a:ea typeface="Montserrat Light"/>
                <a:cs typeface="Montserrat Light"/>
                <a:sym typeface="Montserrat Light"/>
              </a:defRPr>
            </a:lvl1pPr>
            <a:lvl2pPr indent="-330200" algn="r">
              <a:buSzPts val="1600"/>
              <a:buFont typeface="Helvetica"/>
              <a:buChar char="○"/>
              <a:defRPr sz="1600">
                <a:latin typeface="Montserrat Light"/>
                <a:ea typeface="Montserrat Light"/>
                <a:cs typeface="Montserrat Light"/>
                <a:sym typeface="Montserrat Light"/>
              </a:defRPr>
            </a:lvl2pPr>
            <a:lvl3pPr indent="-330200" algn="r">
              <a:buSzPts val="1600"/>
              <a:buFont typeface="Helvetica"/>
              <a:buChar char="■"/>
              <a:defRPr sz="1600">
                <a:latin typeface="Montserrat Light"/>
                <a:ea typeface="Montserrat Light"/>
                <a:cs typeface="Montserrat Light"/>
                <a:sym typeface="Montserrat Light"/>
              </a:defRPr>
            </a:lvl3pPr>
            <a:lvl4pPr indent="-330200" algn="r">
              <a:buSzPts val="1600"/>
              <a:buFont typeface="Helvetica"/>
              <a:buChar char="●"/>
              <a:defRPr sz="1600">
                <a:latin typeface="Montserrat Light"/>
                <a:ea typeface="Montserrat Light"/>
                <a:cs typeface="Montserrat Light"/>
                <a:sym typeface="Montserrat Light"/>
              </a:defRPr>
            </a:lvl4pPr>
            <a:lvl5pPr indent="-330200" algn="r">
              <a:buSzPts val="1600"/>
              <a:buFont typeface="Helvetica"/>
              <a:buChar char="○"/>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346" name="Title Text"/>
          <p:cNvSpPr txBox="1">
            <a:spLocks noGrp="1"/>
          </p:cNvSpPr>
          <p:nvPr>
            <p:ph type="title"/>
          </p:nvPr>
        </p:nvSpPr>
        <p:spPr>
          <a:xfrm>
            <a:off x="6180825" y="992599"/>
            <a:ext cx="2227501" cy="1054801"/>
          </a:xfrm>
          <a:prstGeom prst="rect">
            <a:avLst/>
          </a:prstGeom>
        </p:spPr>
        <p:txBody>
          <a:bodyPr/>
          <a:lstStyle>
            <a:lvl1pPr algn="r"/>
          </a:lstStyle>
          <a:p>
            <a:r>
              <a:t>Title Text</a:t>
            </a:r>
          </a:p>
        </p:txBody>
      </p:sp>
      <p:sp>
        <p:nvSpPr>
          <p:cNvPr id="3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USTOM_6">
    <p:spTree>
      <p:nvGrpSpPr>
        <p:cNvPr id="1" name=""/>
        <p:cNvGrpSpPr/>
        <p:nvPr/>
      </p:nvGrpSpPr>
      <p:grpSpPr>
        <a:xfrm>
          <a:off x="0" y="0"/>
          <a:ext cx="0" cy="0"/>
          <a:chOff x="0" y="0"/>
          <a:chExt cx="0" cy="0"/>
        </a:xfrm>
      </p:grpSpPr>
      <p:sp>
        <p:nvSpPr>
          <p:cNvPr id="354" name="Title Text"/>
          <p:cNvSpPr txBox="1">
            <a:spLocks noGrp="1"/>
          </p:cNvSpPr>
          <p:nvPr>
            <p:ph type="title"/>
          </p:nvPr>
        </p:nvSpPr>
        <p:spPr>
          <a:xfrm>
            <a:off x="713250" y="1166013"/>
            <a:ext cx="7717501" cy="805501"/>
          </a:xfrm>
          <a:prstGeom prst="rect">
            <a:avLst/>
          </a:prstGeom>
        </p:spPr>
        <p:txBody>
          <a:bodyPr anchor="ctr"/>
          <a:lstStyle>
            <a:lvl1pPr>
              <a:defRPr sz="6000"/>
            </a:lvl1pPr>
          </a:lstStyle>
          <a:p>
            <a:r>
              <a:t>Title Text</a:t>
            </a:r>
          </a:p>
        </p:txBody>
      </p:sp>
      <p:sp>
        <p:nvSpPr>
          <p:cNvPr id="355" name="Body Level One…"/>
          <p:cNvSpPr txBox="1">
            <a:spLocks noGrp="1"/>
          </p:cNvSpPr>
          <p:nvPr>
            <p:ph type="body" sz="quarter" idx="1"/>
          </p:nvPr>
        </p:nvSpPr>
        <p:spPr>
          <a:xfrm>
            <a:off x="713250" y="2064424"/>
            <a:ext cx="7717501" cy="415801"/>
          </a:xfrm>
          <a:prstGeom prst="rect">
            <a:avLst/>
          </a:prstGeom>
        </p:spPr>
        <p:txBody>
          <a:bodyPr anchor="ct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grpSp>
        <p:nvGrpSpPr>
          <p:cNvPr id="377" name="Google Shape;209;p19"/>
          <p:cNvGrpSpPr/>
          <p:nvPr/>
        </p:nvGrpSpPr>
        <p:grpSpPr>
          <a:xfrm>
            <a:off x="-16911" y="3236779"/>
            <a:ext cx="9166752" cy="2033783"/>
            <a:chOff x="0" y="0"/>
            <a:chExt cx="9166751" cy="2033782"/>
          </a:xfrm>
        </p:grpSpPr>
        <p:sp>
          <p:nvSpPr>
            <p:cNvPr id="356" name="Google Shape;210;p19"/>
            <p:cNvSpPr/>
            <p:nvPr/>
          </p:nvSpPr>
          <p:spPr>
            <a:xfrm rot="10860040" flipH="1">
              <a:off x="-414" y="1921618"/>
              <a:ext cx="9135408"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57" name="Google Shape;211;p19"/>
            <p:cNvSpPr/>
            <p:nvPr/>
          </p:nvSpPr>
          <p:spPr>
            <a:xfrm rot="10860040" flipH="1">
              <a:off x="1207" y="1828756"/>
              <a:ext cx="9135409" cy="3245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58" name="Google Shape;212;p19"/>
            <p:cNvSpPr/>
            <p:nvPr/>
          </p:nvSpPr>
          <p:spPr>
            <a:xfrm rot="10860040" flipH="1">
              <a:off x="2803" y="1737409"/>
              <a:ext cx="9135409"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59" name="Google Shape;213;p19"/>
            <p:cNvSpPr/>
            <p:nvPr/>
          </p:nvSpPr>
          <p:spPr>
            <a:xfrm rot="10860040" flipH="1">
              <a:off x="4424" y="1644607"/>
              <a:ext cx="9135409"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0" name="Google Shape;214;p19"/>
            <p:cNvSpPr/>
            <p:nvPr/>
          </p:nvSpPr>
          <p:spPr>
            <a:xfrm rot="10860040" flipH="1">
              <a:off x="6020" y="1553200"/>
              <a:ext cx="9135409" cy="3245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1" name="Google Shape;215;p19"/>
            <p:cNvSpPr/>
            <p:nvPr/>
          </p:nvSpPr>
          <p:spPr>
            <a:xfrm rot="10860040" flipH="1">
              <a:off x="7641" y="1460398"/>
              <a:ext cx="9135409" cy="3245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2" name="Google Shape;216;p19"/>
            <p:cNvSpPr/>
            <p:nvPr/>
          </p:nvSpPr>
          <p:spPr>
            <a:xfrm rot="10860040" flipH="1">
              <a:off x="9237" y="1369051"/>
              <a:ext cx="9135409"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3" name="Google Shape;217;p19"/>
            <p:cNvSpPr/>
            <p:nvPr/>
          </p:nvSpPr>
          <p:spPr>
            <a:xfrm rot="10860040" flipH="1">
              <a:off x="10858" y="1276249"/>
              <a:ext cx="9135409"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4" name="Google Shape;218;p19"/>
            <p:cNvSpPr/>
            <p:nvPr/>
          </p:nvSpPr>
          <p:spPr>
            <a:xfrm rot="10860040" flipH="1">
              <a:off x="12454" y="1184842"/>
              <a:ext cx="9135409" cy="3245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5" name="Google Shape;219;p19"/>
            <p:cNvSpPr/>
            <p:nvPr/>
          </p:nvSpPr>
          <p:spPr>
            <a:xfrm rot="10860040" flipH="1">
              <a:off x="14076" y="1092040"/>
              <a:ext cx="9135408" cy="32395"/>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6" name="Google Shape;220;p19"/>
            <p:cNvSpPr/>
            <p:nvPr/>
          </p:nvSpPr>
          <p:spPr>
            <a:xfrm rot="10860040" flipH="1">
              <a:off x="15671" y="1000693"/>
              <a:ext cx="9135409"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7" name="Google Shape;221;p19"/>
            <p:cNvSpPr/>
            <p:nvPr/>
          </p:nvSpPr>
          <p:spPr>
            <a:xfrm rot="10860040" flipH="1">
              <a:off x="17293" y="907830"/>
              <a:ext cx="9135408" cy="32457"/>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8" name="Google Shape;222;p19"/>
            <p:cNvSpPr/>
            <p:nvPr/>
          </p:nvSpPr>
          <p:spPr>
            <a:xfrm rot="10860040" flipH="1">
              <a:off x="18888" y="816484"/>
              <a:ext cx="9135409" cy="3245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69" name="Google Shape;223;p19"/>
            <p:cNvSpPr/>
            <p:nvPr/>
          </p:nvSpPr>
          <p:spPr>
            <a:xfrm rot="10860040" flipH="1">
              <a:off x="20510" y="723682"/>
              <a:ext cx="9135408" cy="32395"/>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0" name="Google Shape;224;p19"/>
            <p:cNvSpPr/>
            <p:nvPr/>
          </p:nvSpPr>
          <p:spPr>
            <a:xfrm rot="10860040" flipH="1">
              <a:off x="22105" y="632335"/>
              <a:ext cx="9135409"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1" name="Google Shape;225;p19"/>
            <p:cNvSpPr/>
            <p:nvPr/>
          </p:nvSpPr>
          <p:spPr>
            <a:xfrm rot="10860040" flipH="1">
              <a:off x="23727" y="539472"/>
              <a:ext cx="9135408" cy="32457"/>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2" name="Google Shape;226;p19"/>
            <p:cNvSpPr/>
            <p:nvPr/>
          </p:nvSpPr>
          <p:spPr>
            <a:xfrm rot="10860040" flipH="1">
              <a:off x="25322" y="448126"/>
              <a:ext cx="9135409" cy="3245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3" name="Google Shape;227;p19"/>
            <p:cNvSpPr/>
            <p:nvPr/>
          </p:nvSpPr>
          <p:spPr>
            <a:xfrm rot="10860040" flipH="1">
              <a:off x="26944" y="355324"/>
              <a:ext cx="9135408" cy="32395"/>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4" name="Google Shape;228;p19"/>
            <p:cNvSpPr/>
            <p:nvPr/>
          </p:nvSpPr>
          <p:spPr>
            <a:xfrm rot="10860040" flipH="1">
              <a:off x="28539" y="263977"/>
              <a:ext cx="9135409" cy="3239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5" name="Google Shape;229;p19"/>
            <p:cNvSpPr/>
            <p:nvPr/>
          </p:nvSpPr>
          <p:spPr>
            <a:xfrm rot="10860040" flipH="1">
              <a:off x="30161" y="171114"/>
              <a:ext cx="9135408" cy="32457"/>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6" name="Google Shape;230;p19"/>
            <p:cNvSpPr/>
            <p:nvPr/>
          </p:nvSpPr>
          <p:spPr>
            <a:xfrm rot="10860040" flipH="1">
              <a:off x="31756" y="79768"/>
              <a:ext cx="9135409" cy="32456"/>
            </a:xfrm>
            <a:prstGeom prst="rect">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399" name="Google Shape;231;p19"/>
          <p:cNvGrpSpPr/>
          <p:nvPr/>
        </p:nvGrpSpPr>
        <p:grpSpPr>
          <a:xfrm>
            <a:off x="-23408" y="3065235"/>
            <a:ext cx="9190709" cy="2352590"/>
            <a:chOff x="0" y="0"/>
            <a:chExt cx="9190707" cy="2352590"/>
          </a:xfrm>
        </p:grpSpPr>
        <p:sp>
          <p:nvSpPr>
            <p:cNvPr id="378" name="Google Shape;232;p19"/>
            <p:cNvSpPr/>
            <p:nvPr/>
          </p:nvSpPr>
          <p:spPr>
            <a:xfrm rot="10704814" flipH="1">
              <a:off x="55897" y="2189832"/>
              <a:ext cx="9136060"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79" name="Google Shape;233;p19"/>
            <p:cNvSpPr/>
            <p:nvPr/>
          </p:nvSpPr>
          <p:spPr>
            <a:xfrm rot="10704814" flipH="1">
              <a:off x="53017" y="2085800"/>
              <a:ext cx="9136059" cy="36369"/>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0" name="Google Shape;234;p19"/>
            <p:cNvSpPr/>
            <p:nvPr/>
          </p:nvSpPr>
          <p:spPr>
            <a:xfrm rot="10704814" flipH="1">
              <a:off x="50182" y="1983468"/>
              <a:ext cx="9136059"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1" name="Google Shape;235;p19"/>
            <p:cNvSpPr/>
            <p:nvPr/>
          </p:nvSpPr>
          <p:spPr>
            <a:xfrm rot="10704814" flipH="1">
              <a:off x="47302" y="1879504"/>
              <a:ext cx="9136060"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2" name="Google Shape;236;p19"/>
            <p:cNvSpPr/>
            <p:nvPr/>
          </p:nvSpPr>
          <p:spPr>
            <a:xfrm rot="10704814" flipH="1">
              <a:off x="44467" y="1777103"/>
              <a:ext cx="9136060"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3" name="Google Shape;237;p19"/>
            <p:cNvSpPr/>
            <p:nvPr/>
          </p:nvSpPr>
          <p:spPr>
            <a:xfrm rot="10704814" flipH="1">
              <a:off x="41588" y="1673139"/>
              <a:ext cx="9136060"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4" name="Google Shape;238;p19"/>
            <p:cNvSpPr/>
            <p:nvPr/>
          </p:nvSpPr>
          <p:spPr>
            <a:xfrm rot="10704814" flipH="1">
              <a:off x="38753" y="1570806"/>
              <a:ext cx="9136060"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5" name="Google Shape;239;p19"/>
            <p:cNvSpPr/>
            <p:nvPr/>
          </p:nvSpPr>
          <p:spPr>
            <a:xfrm rot="10704814" flipH="1">
              <a:off x="35874" y="1466842"/>
              <a:ext cx="9136059" cy="36301"/>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6" name="Google Shape;240;p19"/>
            <p:cNvSpPr/>
            <p:nvPr/>
          </p:nvSpPr>
          <p:spPr>
            <a:xfrm rot="10704814" flipH="1">
              <a:off x="33038" y="1364442"/>
              <a:ext cx="9136060"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7" name="Google Shape;241;p19"/>
            <p:cNvSpPr/>
            <p:nvPr/>
          </p:nvSpPr>
          <p:spPr>
            <a:xfrm rot="10704814" flipH="1">
              <a:off x="30158" y="1260478"/>
              <a:ext cx="9136060"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8" name="Google Shape;242;p19"/>
            <p:cNvSpPr/>
            <p:nvPr/>
          </p:nvSpPr>
          <p:spPr>
            <a:xfrm rot="10704814" flipH="1">
              <a:off x="27324" y="1158145"/>
              <a:ext cx="9136060"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89" name="Google Shape;243;p19"/>
            <p:cNvSpPr/>
            <p:nvPr/>
          </p:nvSpPr>
          <p:spPr>
            <a:xfrm rot="10704814" flipH="1">
              <a:off x="24444" y="1054113"/>
              <a:ext cx="9136059"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0" name="Google Shape;244;p19"/>
            <p:cNvSpPr/>
            <p:nvPr/>
          </p:nvSpPr>
          <p:spPr>
            <a:xfrm rot="10704814" flipH="1">
              <a:off x="21610" y="951780"/>
              <a:ext cx="9136059"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1" name="Google Shape;245;p19"/>
            <p:cNvSpPr/>
            <p:nvPr/>
          </p:nvSpPr>
          <p:spPr>
            <a:xfrm rot="10704814" flipH="1">
              <a:off x="18729" y="847816"/>
              <a:ext cx="9136060" cy="36301"/>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2" name="Google Shape;246;p19"/>
            <p:cNvSpPr/>
            <p:nvPr/>
          </p:nvSpPr>
          <p:spPr>
            <a:xfrm rot="10704814" flipH="1">
              <a:off x="15895" y="745484"/>
              <a:ext cx="9136060"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3" name="Google Shape;247;p19"/>
            <p:cNvSpPr/>
            <p:nvPr/>
          </p:nvSpPr>
          <p:spPr>
            <a:xfrm rot="10704814" flipH="1">
              <a:off x="13015" y="641452"/>
              <a:ext cx="9136060"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4" name="Google Shape;248;p19"/>
            <p:cNvSpPr/>
            <p:nvPr/>
          </p:nvSpPr>
          <p:spPr>
            <a:xfrm rot="10704814" flipH="1">
              <a:off x="10181" y="539119"/>
              <a:ext cx="9136059"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5" name="Google Shape;249;p19"/>
            <p:cNvSpPr/>
            <p:nvPr/>
          </p:nvSpPr>
          <p:spPr>
            <a:xfrm rot="10704814" flipH="1">
              <a:off x="7301" y="435155"/>
              <a:ext cx="9136059" cy="36300"/>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6" name="Google Shape;250;p19"/>
            <p:cNvSpPr/>
            <p:nvPr/>
          </p:nvSpPr>
          <p:spPr>
            <a:xfrm rot="10704814" flipH="1">
              <a:off x="4466" y="332822"/>
              <a:ext cx="9136060" cy="36301"/>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7" name="Google Shape;251;p19"/>
            <p:cNvSpPr/>
            <p:nvPr/>
          </p:nvSpPr>
          <p:spPr>
            <a:xfrm rot="10704814" flipH="1">
              <a:off x="1586" y="228791"/>
              <a:ext cx="9136060"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398" name="Google Shape;252;p19"/>
            <p:cNvSpPr/>
            <p:nvPr/>
          </p:nvSpPr>
          <p:spPr>
            <a:xfrm rot="10704814" flipH="1">
              <a:off x="-1248" y="126458"/>
              <a:ext cx="9136060" cy="36368"/>
            </a:xfrm>
            <a:prstGeom prst="rect">
              <a:avLst/>
            </a:prstGeom>
            <a:solidFill>
              <a:srgbClr val="00343E"/>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40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CUSTOM_4">
    <p:spTree>
      <p:nvGrpSpPr>
        <p:cNvPr id="1" name=""/>
        <p:cNvGrpSpPr/>
        <p:nvPr/>
      </p:nvGrpSpPr>
      <p:grpSpPr>
        <a:xfrm>
          <a:off x="0" y="0"/>
          <a:ext cx="0" cy="0"/>
          <a:chOff x="0" y="0"/>
          <a:chExt cx="0" cy="0"/>
        </a:xfrm>
      </p:grpSpPr>
      <p:sp>
        <p:nvSpPr>
          <p:cNvPr id="407" name="Title Text"/>
          <p:cNvSpPr txBox="1">
            <a:spLocks noGrp="1"/>
          </p:cNvSpPr>
          <p:nvPr>
            <p:ph type="title"/>
          </p:nvPr>
        </p:nvSpPr>
        <p:spPr>
          <a:prstGeom prst="rect">
            <a:avLst/>
          </a:prstGeom>
        </p:spPr>
        <p:txBody>
          <a:bodyPr/>
          <a:lstStyle>
            <a:lvl1pPr algn="l"/>
          </a:lstStyle>
          <a:p>
            <a:r>
              <a:t>Title Text</a:t>
            </a:r>
          </a:p>
        </p:txBody>
      </p:sp>
      <p:sp>
        <p:nvSpPr>
          <p:cNvPr id="408" name="Body Level One…"/>
          <p:cNvSpPr txBox="1">
            <a:spLocks noGrp="1"/>
          </p:cNvSpPr>
          <p:nvPr>
            <p:ph type="body" sz="quarter" idx="1"/>
          </p:nvPr>
        </p:nvSpPr>
        <p:spPr>
          <a:xfrm>
            <a:off x="713250" y="2186600"/>
            <a:ext cx="3734400" cy="2421901"/>
          </a:xfrm>
          <a:prstGeom prst="rect">
            <a:avLst/>
          </a:prstGeom>
        </p:spPr>
        <p:txBody>
          <a:bodyPr/>
          <a:lstStyle>
            <a:lvl1pPr indent="-330200">
              <a:buSzPts val="1600"/>
              <a:buFont typeface="Helvetica"/>
              <a:buChar char="●"/>
              <a:defRPr sz="1600">
                <a:latin typeface="Montserrat Light"/>
                <a:ea typeface="Montserrat Light"/>
                <a:cs typeface="Montserrat Light"/>
                <a:sym typeface="Montserrat Light"/>
              </a:defRPr>
            </a:lvl1pPr>
            <a:lvl2pPr indent="-330200">
              <a:buSzPts val="1600"/>
              <a:buFont typeface="Helvetica"/>
              <a:buChar char="○"/>
              <a:defRPr sz="1600">
                <a:latin typeface="Montserrat Light"/>
                <a:ea typeface="Montserrat Light"/>
                <a:cs typeface="Montserrat Light"/>
                <a:sym typeface="Montserrat Light"/>
              </a:defRPr>
            </a:lvl2pPr>
            <a:lvl3pPr indent="-330200">
              <a:buSzPts val="1600"/>
              <a:buFont typeface="Helvetica"/>
              <a:buChar char="■"/>
              <a:defRPr sz="1600">
                <a:latin typeface="Montserrat Light"/>
                <a:ea typeface="Montserrat Light"/>
                <a:cs typeface="Montserrat Light"/>
                <a:sym typeface="Montserrat Light"/>
              </a:defRPr>
            </a:lvl3pPr>
            <a:lvl4pPr indent="-330200">
              <a:buSzPts val="1600"/>
              <a:buFont typeface="Helvetica"/>
              <a:buChar char="●"/>
              <a:defRPr sz="1600">
                <a:latin typeface="Montserrat Light"/>
                <a:ea typeface="Montserrat Light"/>
                <a:cs typeface="Montserrat Light"/>
                <a:sym typeface="Montserrat Light"/>
              </a:defRPr>
            </a:lvl4pPr>
            <a:lvl5pPr indent="-330200">
              <a:buSzPts val="1600"/>
              <a:buFont typeface="Helvetica"/>
              <a:buChar char="○"/>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4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_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5111150" y="3356924"/>
            <a:ext cx="3319501" cy="523201"/>
          </a:xfrm>
          <a:prstGeom prst="rect">
            <a:avLst/>
          </a:prstGeom>
        </p:spPr>
        <p:txBody>
          <a:bodyPr/>
          <a:lstStyle>
            <a:lvl1pPr algn="r"/>
          </a:lstStyle>
          <a:p>
            <a:r>
              <a:t>Title Text</a:t>
            </a:r>
          </a:p>
        </p:txBody>
      </p:sp>
      <p:sp>
        <p:nvSpPr>
          <p:cNvPr id="36" name="Body Level One…"/>
          <p:cNvSpPr txBox="1">
            <a:spLocks noGrp="1"/>
          </p:cNvSpPr>
          <p:nvPr>
            <p:ph type="body" sz="quarter" idx="1"/>
          </p:nvPr>
        </p:nvSpPr>
        <p:spPr>
          <a:xfrm>
            <a:off x="5111074" y="3998974"/>
            <a:ext cx="3319501" cy="609601"/>
          </a:xfrm>
          <a:prstGeom prst="rect">
            <a:avLst/>
          </a:prstGeom>
        </p:spPr>
        <p:txBody>
          <a:bodyPr/>
          <a:lstStyle>
            <a:lvl1pPr marL="330200" indent="-203200" algn="r">
              <a:buClrTx/>
              <a:buSzTx/>
              <a:buNone/>
              <a:defRPr sz="1500">
                <a:latin typeface="Montserrat Light"/>
                <a:ea typeface="Montserrat Light"/>
                <a:cs typeface="Montserrat Light"/>
                <a:sym typeface="Montserrat Light"/>
              </a:defRPr>
            </a:lvl1pPr>
            <a:lvl2pPr marL="330200" indent="254000" algn="r">
              <a:buClrTx/>
              <a:buSzTx/>
              <a:buNone/>
              <a:defRPr sz="1500">
                <a:latin typeface="Montserrat Light"/>
                <a:ea typeface="Montserrat Light"/>
                <a:cs typeface="Montserrat Light"/>
                <a:sym typeface="Montserrat Light"/>
              </a:defRPr>
            </a:lvl2pPr>
            <a:lvl3pPr marL="330200" indent="711200" algn="r">
              <a:buClrTx/>
              <a:buSzTx/>
              <a:buNone/>
              <a:defRPr sz="1500">
                <a:latin typeface="Montserrat Light"/>
                <a:ea typeface="Montserrat Light"/>
                <a:cs typeface="Montserrat Light"/>
                <a:sym typeface="Montserrat Light"/>
              </a:defRPr>
            </a:lvl3pPr>
            <a:lvl4pPr marL="330200" indent="1168400" algn="r">
              <a:buClrTx/>
              <a:buSzTx/>
              <a:buNone/>
              <a:defRPr sz="1500">
                <a:latin typeface="Montserrat Light"/>
                <a:ea typeface="Montserrat Light"/>
                <a:cs typeface="Montserrat Light"/>
                <a:sym typeface="Montserrat Light"/>
              </a:defRPr>
            </a:lvl4pPr>
            <a:lvl5pPr marL="330200" indent="1625600" algn="r">
              <a:buClrTx/>
              <a:buSzTx/>
              <a:buNone/>
              <a:defRPr sz="15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37" name="Google Shape;26;p3"/>
          <p:cNvSpPr/>
          <p:nvPr/>
        </p:nvSpPr>
        <p:spPr>
          <a:xfrm rot="10800000">
            <a:off x="26" y="2979891"/>
            <a:ext cx="2772793" cy="21636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9" y="46"/>
                  <a:pt x="18" y="93"/>
                  <a:pt x="27" y="150"/>
                </a:cubicBezTo>
                <a:cubicBezTo>
                  <a:pt x="532" y="2103"/>
                  <a:pt x="1695" y="3731"/>
                  <a:pt x="3390" y="4875"/>
                </a:cubicBezTo>
                <a:cubicBezTo>
                  <a:pt x="4589" y="5684"/>
                  <a:pt x="5932" y="6204"/>
                  <a:pt x="7239" y="6701"/>
                </a:cubicBezTo>
                <a:cubicBezTo>
                  <a:pt x="9745" y="7648"/>
                  <a:pt x="12342" y="8642"/>
                  <a:pt x="13793" y="11772"/>
                </a:cubicBezTo>
                <a:cubicBezTo>
                  <a:pt x="14361" y="13009"/>
                  <a:pt x="14595" y="14534"/>
                  <a:pt x="14830" y="16001"/>
                </a:cubicBezTo>
                <a:cubicBezTo>
                  <a:pt x="15091" y="17630"/>
                  <a:pt x="15334" y="19166"/>
                  <a:pt x="16002" y="20218"/>
                </a:cubicBezTo>
                <a:cubicBezTo>
                  <a:pt x="16583" y="21145"/>
                  <a:pt x="17427" y="21600"/>
                  <a:pt x="18621" y="21600"/>
                </a:cubicBezTo>
                <a:cubicBezTo>
                  <a:pt x="18945" y="21600"/>
                  <a:pt x="19294" y="21566"/>
                  <a:pt x="19670" y="21500"/>
                </a:cubicBezTo>
                <a:cubicBezTo>
                  <a:pt x="20338" y="21373"/>
                  <a:pt x="20987" y="21119"/>
                  <a:pt x="21600" y="20761"/>
                </a:cubicBezTo>
                <a:lnTo>
                  <a:pt x="21600"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38" name="Google Shape;27;p3"/>
          <p:cNvSpPr/>
          <p:nvPr/>
        </p:nvSpPr>
        <p:spPr>
          <a:xfrm rot="10800000">
            <a:off x="38" y="2538552"/>
            <a:ext cx="3211399" cy="26049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26" y="1286"/>
                  <a:pt x="732" y="2475"/>
                  <a:pt x="1471" y="3435"/>
                </a:cubicBezTo>
                <a:cubicBezTo>
                  <a:pt x="2374" y="4597"/>
                  <a:pt x="3588" y="5239"/>
                  <a:pt x="4787" y="5806"/>
                </a:cubicBezTo>
                <a:cubicBezTo>
                  <a:pt x="6025" y="6381"/>
                  <a:pt x="7286" y="6928"/>
                  <a:pt x="8422" y="7763"/>
                </a:cubicBezTo>
                <a:lnTo>
                  <a:pt x="8445" y="7772"/>
                </a:lnTo>
                <a:cubicBezTo>
                  <a:pt x="9520" y="8540"/>
                  <a:pt x="10352" y="9720"/>
                  <a:pt x="10827" y="11131"/>
                </a:cubicBezTo>
                <a:cubicBezTo>
                  <a:pt x="11263" y="12465"/>
                  <a:pt x="11419" y="13914"/>
                  <a:pt x="11746" y="15296"/>
                </a:cubicBezTo>
                <a:cubicBezTo>
                  <a:pt x="12065" y="16668"/>
                  <a:pt x="12602" y="18040"/>
                  <a:pt x="13575" y="18894"/>
                </a:cubicBezTo>
                <a:cubicBezTo>
                  <a:pt x="16159" y="21168"/>
                  <a:pt x="19062" y="18932"/>
                  <a:pt x="21600" y="21600"/>
                </a:cubicBezTo>
                <a:lnTo>
                  <a:pt x="21600" y="17502"/>
                </a:lnTo>
                <a:cubicBezTo>
                  <a:pt x="21078" y="17790"/>
                  <a:pt x="20526" y="17992"/>
                  <a:pt x="19958" y="18088"/>
                </a:cubicBezTo>
                <a:cubicBezTo>
                  <a:pt x="19646" y="18145"/>
                  <a:pt x="19335" y="18175"/>
                  <a:pt x="19024" y="18175"/>
                </a:cubicBezTo>
                <a:cubicBezTo>
                  <a:pt x="17934" y="18175"/>
                  <a:pt x="17155" y="17771"/>
                  <a:pt x="16611" y="16946"/>
                </a:cubicBezTo>
                <a:cubicBezTo>
                  <a:pt x="16011" y="16025"/>
                  <a:pt x="15793" y="14720"/>
                  <a:pt x="15568" y="13329"/>
                </a:cubicBezTo>
                <a:cubicBezTo>
                  <a:pt x="15373" y="12129"/>
                  <a:pt x="15163" y="10891"/>
                  <a:pt x="14688" y="9902"/>
                </a:cubicBezTo>
                <a:cubicBezTo>
                  <a:pt x="13481" y="7379"/>
                  <a:pt x="11372" y="6602"/>
                  <a:pt x="9146" y="5786"/>
                </a:cubicBezTo>
                <a:cubicBezTo>
                  <a:pt x="8010" y="5374"/>
                  <a:pt x="6834" y="4952"/>
                  <a:pt x="5783" y="4261"/>
                </a:cubicBezTo>
                <a:cubicBezTo>
                  <a:pt x="4273" y="3282"/>
                  <a:pt x="3238" y="1881"/>
                  <a:pt x="2787" y="192"/>
                </a:cubicBezTo>
                <a:cubicBezTo>
                  <a:pt x="2771" y="134"/>
                  <a:pt x="2756" y="67"/>
                  <a:pt x="274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39" name="Google Shape;28;p3"/>
          <p:cNvSpPr/>
          <p:nvPr/>
        </p:nvSpPr>
        <p:spPr>
          <a:xfrm rot="17524380">
            <a:off x="2471709" y="1571549"/>
            <a:ext cx="1003298" cy="1640785"/>
          </a:xfrm>
          <a:custGeom>
            <a:avLst/>
            <a:gdLst/>
            <a:ahLst/>
            <a:cxnLst>
              <a:cxn ang="0">
                <a:pos x="wd2" y="hd2"/>
              </a:cxn>
              <a:cxn ang="5400000">
                <a:pos x="wd2" y="hd2"/>
              </a:cxn>
              <a:cxn ang="10800000">
                <a:pos x="wd2" y="hd2"/>
              </a:cxn>
              <a:cxn ang="16200000">
                <a:pos x="wd2" y="hd2"/>
              </a:cxn>
            </a:cxnLst>
            <a:rect l="0" t="0" r="r" b="b"/>
            <a:pathLst>
              <a:path w="21277" h="21600" extrusionOk="0">
                <a:moveTo>
                  <a:pt x="12907" y="0"/>
                </a:moveTo>
                <a:cubicBezTo>
                  <a:pt x="11043" y="0"/>
                  <a:pt x="9575" y="310"/>
                  <a:pt x="8760" y="1028"/>
                </a:cubicBezTo>
                <a:cubicBezTo>
                  <a:pt x="7214" y="2402"/>
                  <a:pt x="8664" y="5290"/>
                  <a:pt x="9535" y="8038"/>
                </a:cubicBezTo>
                <a:cubicBezTo>
                  <a:pt x="11516" y="14414"/>
                  <a:pt x="4268" y="11032"/>
                  <a:pt x="1077" y="15859"/>
                </a:cubicBezTo>
                <a:cubicBezTo>
                  <a:pt x="-130" y="17655"/>
                  <a:pt x="-323" y="19698"/>
                  <a:pt x="498" y="21600"/>
                </a:cubicBezTo>
                <a:cubicBezTo>
                  <a:pt x="1512" y="19874"/>
                  <a:pt x="2866" y="18289"/>
                  <a:pt x="4508" y="16915"/>
                </a:cubicBezTo>
                <a:cubicBezTo>
                  <a:pt x="6490" y="15330"/>
                  <a:pt x="9052" y="14485"/>
                  <a:pt x="11758" y="13709"/>
                </a:cubicBezTo>
                <a:cubicBezTo>
                  <a:pt x="14464" y="12934"/>
                  <a:pt x="17364" y="12054"/>
                  <a:pt x="19056" y="10222"/>
                </a:cubicBezTo>
                <a:cubicBezTo>
                  <a:pt x="19877" y="9306"/>
                  <a:pt x="20216" y="8249"/>
                  <a:pt x="19924" y="7193"/>
                </a:cubicBezTo>
                <a:cubicBezTo>
                  <a:pt x="19634" y="6030"/>
                  <a:pt x="18813" y="5009"/>
                  <a:pt x="18378" y="3880"/>
                </a:cubicBezTo>
                <a:cubicBezTo>
                  <a:pt x="18088" y="3000"/>
                  <a:pt x="18620" y="2084"/>
                  <a:pt x="19731" y="1697"/>
                </a:cubicBezTo>
                <a:cubicBezTo>
                  <a:pt x="20216" y="1486"/>
                  <a:pt x="20745" y="1379"/>
                  <a:pt x="21277" y="1275"/>
                </a:cubicBezTo>
                <a:cubicBezTo>
                  <a:pt x="18208" y="489"/>
                  <a:pt x="15246" y="0"/>
                  <a:pt x="12907"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0" name="Google Shape;29;p3"/>
          <p:cNvSpPr/>
          <p:nvPr/>
        </p:nvSpPr>
        <p:spPr>
          <a:xfrm rot="17524380">
            <a:off x="2658008" y="1164850"/>
            <a:ext cx="1526588" cy="2107012"/>
          </a:xfrm>
          <a:custGeom>
            <a:avLst/>
            <a:gdLst/>
            <a:ahLst/>
            <a:cxnLst>
              <a:cxn ang="0">
                <a:pos x="wd2" y="hd2"/>
              </a:cxn>
              <a:cxn ang="5400000">
                <a:pos x="wd2" y="hd2"/>
              </a:cxn>
              <a:cxn ang="10800000">
                <a:pos x="wd2" y="hd2"/>
              </a:cxn>
              <a:cxn ang="16200000">
                <a:pos x="wd2" y="hd2"/>
              </a:cxn>
            </a:cxnLst>
            <a:rect l="0" t="0" r="r" b="b"/>
            <a:pathLst>
              <a:path w="21312" h="21600" extrusionOk="0">
                <a:moveTo>
                  <a:pt x="14409" y="0"/>
                </a:moveTo>
                <a:cubicBezTo>
                  <a:pt x="13584" y="138"/>
                  <a:pt x="12724" y="192"/>
                  <a:pt x="12214" y="741"/>
                </a:cubicBezTo>
                <a:cubicBezTo>
                  <a:pt x="11802" y="1208"/>
                  <a:pt x="12120" y="1811"/>
                  <a:pt x="12343" y="2249"/>
                </a:cubicBezTo>
                <a:cubicBezTo>
                  <a:pt x="12533" y="2689"/>
                  <a:pt x="12756" y="3127"/>
                  <a:pt x="12883" y="3593"/>
                </a:cubicBezTo>
                <a:cubicBezTo>
                  <a:pt x="13424" y="5048"/>
                  <a:pt x="12947" y="6611"/>
                  <a:pt x="11674" y="7626"/>
                </a:cubicBezTo>
                <a:cubicBezTo>
                  <a:pt x="10433" y="8751"/>
                  <a:pt x="8780" y="9300"/>
                  <a:pt x="7126" y="9849"/>
                </a:cubicBezTo>
                <a:cubicBezTo>
                  <a:pt x="5281" y="10479"/>
                  <a:pt x="3594" y="11221"/>
                  <a:pt x="2322" y="12591"/>
                </a:cubicBezTo>
                <a:cubicBezTo>
                  <a:pt x="1368" y="13689"/>
                  <a:pt x="572" y="14869"/>
                  <a:pt x="0" y="16130"/>
                </a:cubicBezTo>
                <a:cubicBezTo>
                  <a:pt x="1403" y="19143"/>
                  <a:pt x="5230" y="21600"/>
                  <a:pt x="9739" y="21600"/>
                </a:cubicBezTo>
                <a:cubicBezTo>
                  <a:pt x="10238" y="21600"/>
                  <a:pt x="10746" y="21571"/>
                  <a:pt x="11260" y="21508"/>
                </a:cubicBezTo>
                <a:cubicBezTo>
                  <a:pt x="12310" y="21095"/>
                  <a:pt x="13297" y="20574"/>
                  <a:pt x="14219" y="19998"/>
                </a:cubicBezTo>
                <a:cubicBezTo>
                  <a:pt x="17337" y="17996"/>
                  <a:pt x="19596" y="15197"/>
                  <a:pt x="20613" y="11989"/>
                </a:cubicBezTo>
                <a:cubicBezTo>
                  <a:pt x="21600" y="8915"/>
                  <a:pt x="21536" y="5679"/>
                  <a:pt x="20454" y="2661"/>
                </a:cubicBezTo>
                <a:cubicBezTo>
                  <a:pt x="18545" y="1619"/>
                  <a:pt x="16510" y="713"/>
                  <a:pt x="14409"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1" name="Google Shape;30;p3"/>
          <p:cNvSpPr/>
          <p:nvPr/>
        </p:nvSpPr>
        <p:spPr>
          <a:xfrm rot="17524380">
            <a:off x="3317692" y="775899"/>
            <a:ext cx="920938" cy="1758060"/>
          </a:xfrm>
          <a:custGeom>
            <a:avLst/>
            <a:gdLst/>
            <a:ahLst/>
            <a:cxnLst>
              <a:cxn ang="0">
                <a:pos x="wd2" y="hd2"/>
              </a:cxn>
              <a:cxn ang="5400000">
                <a:pos x="wd2" y="hd2"/>
              </a:cxn>
              <a:cxn ang="10800000">
                <a:pos x="wd2" y="hd2"/>
              </a:cxn>
              <a:cxn ang="16200000">
                <a:pos x="wd2" y="hd2"/>
              </a:cxn>
            </a:cxnLst>
            <a:rect l="0" t="0" r="r" b="b"/>
            <a:pathLst>
              <a:path w="16723" h="21600" extrusionOk="0">
                <a:moveTo>
                  <a:pt x="10097" y="0"/>
                </a:moveTo>
                <a:cubicBezTo>
                  <a:pt x="10635" y="1545"/>
                  <a:pt x="10925" y="3155"/>
                  <a:pt x="11008" y="4766"/>
                </a:cubicBezTo>
                <a:cubicBezTo>
                  <a:pt x="11255" y="9205"/>
                  <a:pt x="9519" y="13578"/>
                  <a:pt x="6166" y="17129"/>
                </a:cubicBezTo>
                <a:cubicBezTo>
                  <a:pt x="4469" y="18904"/>
                  <a:pt x="2359" y="20417"/>
                  <a:pt x="0" y="21600"/>
                </a:cubicBezTo>
                <a:cubicBezTo>
                  <a:pt x="11048" y="18673"/>
                  <a:pt x="21600" y="12132"/>
                  <a:pt x="14318" y="3058"/>
                </a:cubicBezTo>
                <a:cubicBezTo>
                  <a:pt x="13573" y="2137"/>
                  <a:pt x="12084" y="1052"/>
                  <a:pt x="10097"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2" name="Google Shape;31;p3"/>
          <p:cNvSpPr/>
          <p:nvPr/>
        </p:nvSpPr>
        <p:spPr>
          <a:xfrm rot="10800000">
            <a:off x="5252622" y="112"/>
            <a:ext cx="3891378" cy="1753279"/>
          </a:xfrm>
          <a:custGeom>
            <a:avLst/>
            <a:gdLst/>
            <a:ahLst/>
            <a:cxnLst>
              <a:cxn ang="0">
                <a:pos x="wd2" y="hd2"/>
              </a:cxn>
              <a:cxn ang="5400000">
                <a:pos x="wd2" y="hd2"/>
              </a:cxn>
              <a:cxn ang="10800000">
                <a:pos x="wd2" y="hd2"/>
              </a:cxn>
              <a:cxn ang="16200000">
                <a:pos x="wd2" y="hd2"/>
              </a:cxn>
            </a:cxnLst>
            <a:rect l="0" t="0" r="r" b="b"/>
            <a:pathLst>
              <a:path w="21123" h="21600" extrusionOk="0">
                <a:moveTo>
                  <a:pt x="2945" y="0"/>
                </a:moveTo>
                <a:cubicBezTo>
                  <a:pt x="1338" y="0"/>
                  <a:pt x="0" y="1791"/>
                  <a:pt x="0" y="1791"/>
                </a:cubicBezTo>
                <a:lnTo>
                  <a:pt x="0" y="6326"/>
                </a:lnTo>
                <a:cubicBezTo>
                  <a:pt x="237" y="5827"/>
                  <a:pt x="503" y="5415"/>
                  <a:pt x="798" y="5133"/>
                </a:cubicBezTo>
                <a:cubicBezTo>
                  <a:pt x="1195" y="4704"/>
                  <a:pt x="1626" y="4485"/>
                  <a:pt x="2061" y="4485"/>
                </a:cubicBezTo>
                <a:cubicBezTo>
                  <a:pt x="2353" y="4485"/>
                  <a:pt x="2647" y="4584"/>
                  <a:pt x="2934" y="4785"/>
                </a:cubicBezTo>
                <a:cubicBezTo>
                  <a:pt x="3826" y="5415"/>
                  <a:pt x="3969" y="6608"/>
                  <a:pt x="4102" y="7757"/>
                </a:cubicBezTo>
                <a:cubicBezTo>
                  <a:pt x="4216" y="8799"/>
                  <a:pt x="4349" y="9884"/>
                  <a:pt x="5070" y="10644"/>
                </a:cubicBezTo>
                <a:cubicBezTo>
                  <a:pt x="5706" y="11316"/>
                  <a:pt x="7083" y="11403"/>
                  <a:pt x="8668" y="11490"/>
                </a:cubicBezTo>
                <a:cubicBezTo>
                  <a:pt x="10843" y="11620"/>
                  <a:pt x="13549" y="11772"/>
                  <a:pt x="15267" y="13616"/>
                </a:cubicBezTo>
                <a:cubicBezTo>
                  <a:pt x="16795" y="15265"/>
                  <a:pt x="17498" y="17347"/>
                  <a:pt x="17821" y="18780"/>
                </a:cubicBezTo>
                <a:cubicBezTo>
                  <a:pt x="18172" y="20364"/>
                  <a:pt x="18144" y="21536"/>
                  <a:pt x="18144" y="21600"/>
                </a:cubicBezTo>
                <a:lnTo>
                  <a:pt x="21106" y="21600"/>
                </a:lnTo>
                <a:cubicBezTo>
                  <a:pt x="21106" y="21600"/>
                  <a:pt x="21600" y="14940"/>
                  <a:pt x="17223" y="10926"/>
                </a:cubicBezTo>
                <a:cubicBezTo>
                  <a:pt x="14625" y="8542"/>
                  <a:pt x="12880" y="8293"/>
                  <a:pt x="11269" y="8293"/>
                </a:cubicBezTo>
                <a:cubicBezTo>
                  <a:pt x="10842" y="8293"/>
                  <a:pt x="10424" y="8311"/>
                  <a:pt x="10002" y="8311"/>
                </a:cubicBezTo>
                <a:cubicBezTo>
                  <a:pt x="9335" y="8311"/>
                  <a:pt x="8658" y="8266"/>
                  <a:pt x="7918" y="8039"/>
                </a:cubicBezTo>
                <a:cubicBezTo>
                  <a:pt x="4956" y="7106"/>
                  <a:pt x="6541" y="2246"/>
                  <a:pt x="4377" y="532"/>
                </a:cubicBezTo>
                <a:cubicBezTo>
                  <a:pt x="3895" y="149"/>
                  <a:pt x="3409" y="0"/>
                  <a:pt x="2945"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3" name="Google Shape;32;p3"/>
          <p:cNvSpPr/>
          <p:nvPr/>
        </p:nvSpPr>
        <p:spPr>
          <a:xfrm rot="10800000">
            <a:off x="5827723" y="106"/>
            <a:ext cx="3316277" cy="1362384"/>
          </a:xfrm>
          <a:custGeom>
            <a:avLst/>
            <a:gdLst/>
            <a:ahLst/>
            <a:cxnLst>
              <a:cxn ang="0">
                <a:pos x="wd2" y="hd2"/>
              </a:cxn>
              <a:cxn ang="5400000">
                <a:pos x="wd2" y="hd2"/>
              </a:cxn>
              <a:cxn ang="10800000">
                <a:pos x="wd2" y="hd2"/>
              </a:cxn>
              <a:cxn ang="16200000">
                <a:pos x="wd2" y="hd2"/>
              </a:cxn>
            </a:cxnLst>
            <a:rect l="0" t="0" r="r" b="b"/>
            <a:pathLst>
              <a:path w="21600" h="21600" extrusionOk="0">
                <a:moveTo>
                  <a:pt x="2516" y="0"/>
                </a:moveTo>
                <a:cubicBezTo>
                  <a:pt x="1060" y="0"/>
                  <a:pt x="9" y="2423"/>
                  <a:pt x="0" y="2446"/>
                </a:cubicBezTo>
                <a:lnTo>
                  <a:pt x="0" y="21600"/>
                </a:lnTo>
                <a:lnTo>
                  <a:pt x="21600" y="21600"/>
                </a:lnTo>
                <a:cubicBezTo>
                  <a:pt x="21589" y="20372"/>
                  <a:pt x="21464" y="19199"/>
                  <a:pt x="21224" y="18138"/>
                </a:cubicBezTo>
                <a:cubicBezTo>
                  <a:pt x="20552" y="14871"/>
                  <a:pt x="19231" y="12833"/>
                  <a:pt x="18239" y="11688"/>
                </a:cubicBezTo>
                <a:cubicBezTo>
                  <a:pt x="16212" y="9342"/>
                  <a:pt x="12987" y="9147"/>
                  <a:pt x="10401" y="9008"/>
                </a:cubicBezTo>
                <a:cubicBezTo>
                  <a:pt x="8476" y="8896"/>
                  <a:pt x="6801" y="8784"/>
                  <a:pt x="6004" y="7890"/>
                </a:cubicBezTo>
                <a:cubicBezTo>
                  <a:pt x="5058" y="6801"/>
                  <a:pt x="4887" y="5238"/>
                  <a:pt x="4751" y="3870"/>
                </a:cubicBezTo>
                <a:cubicBezTo>
                  <a:pt x="4591" y="2390"/>
                  <a:pt x="4455" y="1105"/>
                  <a:pt x="3463" y="352"/>
                </a:cubicBezTo>
                <a:cubicBezTo>
                  <a:pt x="3134" y="103"/>
                  <a:pt x="2816" y="0"/>
                  <a:pt x="2516"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USTOM">
    <p:spTree>
      <p:nvGrpSpPr>
        <p:cNvPr id="1" name=""/>
        <p:cNvGrpSpPr/>
        <p:nvPr/>
      </p:nvGrpSpPr>
      <p:grpSpPr>
        <a:xfrm>
          <a:off x="0" y="0"/>
          <a:ext cx="0" cy="0"/>
          <a:chOff x="0" y="0"/>
          <a:chExt cx="0" cy="0"/>
        </a:xfrm>
      </p:grpSpPr>
      <p:sp>
        <p:nvSpPr>
          <p:cNvPr id="416" name="Title Text"/>
          <p:cNvSpPr txBox="1">
            <a:spLocks noGrp="1"/>
          </p:cNvSpPr>
          <p:nvPr>
            <p:ph type="title"/>
          </p:nvPr>
        </p:nvSpPr>
        <p:spPr>
          <a:prstGeom prst="rect">
            <a:avLst/>
          </a:prstGeom>
        </p:spPr>
        <p:txBody>
          <a:bodyPr/>
          <a:lstStyle/>
          <a:p>
            <a:r>
              <a:t>Title Text</a:t>
            </a:r>
          </a:p>
        </p:txBody>
      </p:sp>
      <p:sp>
        <p:nvSpPr>
          <p:cNvPr id="417" name="Body Level One…"/>
          <p:cNvSpPr txBox="1">
            <a:spLocks noGrp="1"/>
          </p:cNvSpPr>
          <p:nvPr>
            <p:ph type="body" sz="quarter" idx="1"/>
          </p:nvPr>
        </p:nvSpPr>
        <p:spPr>
          <a:xfrm>
            <a:off x="1185425" y="3314350"/>
            <a:ext cx="1742701" cy="640501"/>
          </a:xfrm>
          <a:prstGeom prst="rect">
            <a:avLst/>
          </a:prstGeom>
        </p:spPr>
        <p:txBody>
          <a:bodyP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418" name="Google Shape;269;p21"/>
          <p:cNvSpPr/>
          <p:nvPr/>
        </p:nvSpPr>
        <p:spPr>
          <a:xfrm>
            <a:off x="43" y="4513305"/>
            <a:ext cx="662582" cy="630128"/>
          </a:xfrm>
          <a:custGeom>
            <a:avLst/>
            <a:gdLst/>
            <a:ahLst/>
            <a:cxnLst>
              <a:cxn ang="0">
                <a:pos x="wd2" y="hd2"/>
              </a:cxn>
              <a:cxn ang="5400000">
                <a:pos x="wd2" y="hd2"/>
              </a:cxn>
              <a:cxn ang="10800000">
                <a:pos x="wd2" y="hd2"/>
              </a:cxn>
              <a:cxn ang="16200000">
                <a:pos x="wd2" y="hd2"/>
              </a:cxn>
            </a:cxnLst>
            <a:rect l="0" t="0" r="r" b="b"/>
            <a:pathLst>
              <a:path w="21489" h="21600" extrusionOk="0">
                <a:moveTo>
                  <a:pt x="1422" y="0"/>
                </a:moveTo>
                <a:cubicBezTo>
                  <a:pt x="944" y="0"/>
                  <a:pt x="467" y="75"/>
                  <a:pt x="0" y="227"/>
                </a:cubicBezTo>
                <a:lnTo>
                  <a:pt x="0" y="1076"/>
                </a:lnTo>
                <a:cubicBezTo>
                  <a:pt x="458" y="905"/>
                  <a:pt x="929" y="821"/>
                  <a:pt x="1398" y="821"/>
                </a:cubicBezTo>
                <a:cubicBezTo>
                  <a:pt x="1928" y="821"/>
                  <a:pt x="2453" y="929"/>
                  <a:pt x="2954" y="1137"/>
                </a:cubicBezTo>
                <a:cubicBezTo>
                  <a:pt x="5709" y="2471"/>
                  <a:pt x="5364" y="6442"/>
                  <a:pt x="7745" y="8200"/>
                </a:cubicBezTo>
                <a:cubicBezTo>
                  <a:pt x="8519" y="8763"/>
                  <a:pt x="9361" y="8965"/>
                  <a:pt x="10229" y="8965"/>
                </a:cubicBezTo>
                <a:cubicBezTo>
                  <a:pt x="12028" y="8965"/>
                  <a:pt x="13940" y="8094"/>
                  <a:pt x="15605" y="7746"/>
                </a:cubicBezTo>
                <a:cubicBezTo>
                  <a:pt x="16127" y="7641"/>
                  <a:pt x="16694" y="7558"/>
                  <a:pt x="17257" y="7558"/>
                </a:cubicBezTo>
                <a:cubicBezTo>
                  <a:pt x="17989" y="7558"/>
                  <a:pt x="18717" y="7698"/>
                  <a:pt x="19333" y="8110"/>
                </a:cubicBezTo>
                <a:cubicBezTo>
                  <a:pt x="20566" y="8959"/>
                  <a:pt x="20740" y="10534"/>
                  <a:pt x="20653" y="11960"/>
                </a:cubicBezTo>
                <a:cubicBezTo>
                  <a:pt x="20481" y="13930"/>
                  <a:pt x="19994" y="15871"/>
                  <a:pt x="19621" y="17811"/>
                </a:cubicBezTo>
                <a:lnTo>
                  <a:pt x="18903" y="21600"/>
                </a:lnTo>
                <a:lnTo>
                  <a:pt x="19735" y="21600"/>
                </a:lnTo>
                <a:lnTo>
                  <a:pt x="20337" y="18386"/>
                </a:lnTo>
                <a:cubicBezTo>
                  <a:pt x="20681" y="16538"/>
                  <a:pt x="21113" y="14688"/>
                  <a:pt x="21370" y="12809"/>
                </a:cubicBezTo>
                <a:cubicBezTo>
                  <a:pt x="21571" y="11354"/>
                  <a:pt x="21600" y="9716"/>
                  <a:pt x="20797" y="8442"/>
                </a:cubicBezTo>
                <a:cubicBezTo>
                  <a:pt x="20022" y="7262"/>
                  <a:pt x="18760" y="6745"/>
                  <a:pt x="17440" y="6715"/>
                </a:cubicBezTo>
                <a:cubicBezTo>
                  <a:pt x="17354" y="6711"/>
                  <a:pt x="17266" y="6709"/>
                  <a:pt x="17181" y="6709"/>
                </a:cubicBezTo>
                <a:cubicBezTo>
                  <a:pt x="15845" y="6709"/>
                  <a:pt x="14601" y="7135"/>
                  <a:pt x="13281" y="7533"/>
                </a:cubicBezTo>
                <a:cubicBezTo>
                  <a:pt x="12352" y="7815"/>
                  <a:pt x="11321" y="8096"/>
                  <a:pt x="10315" y="8096"/>
                </a:cubicBezTo>
                <a:cubicBezTo>
                  <a:pt x="9800" y="8096"/>
                  <a:pt x="9291" y="8022"/>
                  <a:pt x="8807" y="7837"/>
                </a:cubicBezTo>
                <a:cubicBezTo>
                  <a:pt x="7258" y="7200"/>
                  <a:pt x="6798" y="5412"/>
                  <a:pt x="6167" y="3956"/>
                </a:cubicBezTo>
                <a:cubicBezTo>
                  <a:pt x="5622" y="2653"/>
                  <a:pt x="4848" y="1289"/>
                  <a:pt x="3615" y="561"/>
                </a:cubicBezTo>
                <a:cubicBezTo>
                  <a:pt x="2928" y="189"/>
                  <a:pt x="2178" y="0"/>
                  <a:pt x="142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19" name="Google Shape;270;p21"/>
          <p:cNvSpPr/>
          <p:nvPr/>
        </p:nvSpPr>
        <p:spPr>
          <a:xfrm>
            <a:off x="8200452" y="52"/>
            <a:ext cx="943495" cy="4989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4" y="2274"/>
                  <a:pt x="442" y="4455"/>
                  <a:pt x="1351" y="6032"/>
                </a:cubicBezTo>
                <a:cubicBezTo>
                  <a:pt x="2798" y="8539"/>
                  <a:pt x="4885" y="8308"/>
                  <a:pt x="6702" y="8494"/>
                </a:cubicBezTo>
                <a:cubicBezTo>
                  <a:pt x="7659" y="8586"/>
                  <a:pt x="8665" y="8724"/>
                  <a:pt x="9524" y="9560"/>
                </a:cubicBezTo>
                <a:cubicBezTo>
                  <a:pt x="10481" y="10442"/>
                  <a:pt x="11193" y="12022"/>
                  <a:pt x="11831" y="13599"/>
                </a:cubicBezTo>
                <a:cubicBezTo>
                  <a:pt x="12396" y="15222"/>
                  <a:pt x="13058" y="16662"/>
                  <a:pt x="13819" y="17961"/>
                </a:cubicBezTo>
                <a:cubicBezTo>
                  <a:pt x="14555" y="19168"/>
                  <a:pt x="15415" y="20050"/>
                  <a:pt x="16347" y="20653"/>
                </a:cubicBezTo>
                <a:cubicBezTo>
                  <a:pt x="17254" y="21284"/>
                  <a:pt x="18213" y="21600"/>
                  <a:pt x="19177" y="21600"/>
                </a:cubicBezTo>
                <a:cubicBezTo>
                  <a:pt x="19989" y="21600"/>
                  <a:pt x="20804" y="21376"/>
                  <a:pt x="21600" y="20931"/>
                </a:cubicBezTo>
                <a:lnTo>
                  <a:pt x="21600" y="19539"/>
                </a:lnTo>
                <a:cubicBezTo>
                  <a:pt x="20799" y="20029"/>
                  <a:pt x="19971" y="20273"/>
                  <a:pt x="19144" y="20273"/>
                </a:cubicBezTo>
                <a:cubicBezTo>
                  <a:pt x="18400" y="20273"/>
                  <a:pt x="17657" y="20074"/>
                  <a:pt x="16936" y="19679"/>
                </a:cubicBezTo>
                <a:cubicBezTo>
                  <a:pt x="16028" y="19168"/>
                  <a:pt x="15194" y="18332"/>
                  <a:pt x="14457" y="17220"/>
                </a:cubicBezTo>
                <a:cubicBezTo>
                  <a:pt x="13696" y="16013"/>
                  <a:pt x="13058" y="14666"/>
                  <a:pt x="12494" y="13134"/>
                </a:cubicBezTo>
                <a:cubicBezTo>
                  <a:pt x="11953" y="11649"/>
                  <a:pt x="11315" y="10304"/>
                  <a:pt x="10555" y="9190"/>
                </a:cubicBezTo>
                <a:cubicBezTo>
                  <a:pt x="9794" y="8216"/>
                  <a:pt x="8934" y="7565"/>
                  <a:pt x="8002" y="7379"/>
                </a:cubicBezTo>
                <a:cubicBezTo>
                  <a:pt x="6284" y="6916"/>
                  <a:pt x="4296" y="7565"/>
                  <a:pt x="2676" y="6125"/>
                </a:cubicBezTo>
                <a:cubicBezTo>
                  <a:pt x="1325" y="4918"/>
                  <a:pt x="835" y="2552"/>
                  <a:pt x="712"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20" name="Google Shape;271;p21"/>
          <p:cNvSpPr/>
          <p:nvPr/>
        </p:nvSpPr>
        <p:spPr>
          <a:xfrm>
            <a:off x="69" y="3654701"/>
            <a:ext cx="1427534" cy="1488794"/>
          </a:xfrm>
          <a:custGeom>
            <a:avLst/>
            <a:gdLst/>
            <a:ahLst/>
            <a:cxnLst>
              <a:cxn ang="0">
                <a:pos x="wd2" y="hd2"/>
              </a:cxn>
              <a:cxn ang="5400000">
                <a:pos x="wd2" y="hd2"/>
              </a:cxn>
              <a:cxn ang="10800000">
                <a:pos x="wd2" y="hd2"/>
              </a:cxn>
              <a:cxn ang="16200000">
                <a:pos x="wd2" y="hd2"/>
              </a:cxn>
            </a:cxnLst>
            <a:rect l="0" t="0" r="r" b="b"/>
            <a:pathLst>
              <a:path w="21555" h="21600" extrusionOk="0">
                <a:moveTo>
                  <a:pt x="0" y="0"/>
                </a:moveTo>
                <a:lnTo>
                  <a:pt x="0" y="236"/>
                </a:lnTo>
                <a:cubicBezTo>
                  <a:pt x="1250" y="573"/>
                  <a:pt x="2481" y="1265"/>
                  <a:pt x="3608" y="2465"/>
                </a:cubicBezTo>
                <a:cubicBezTo>
                  <a:pt x="4620" y="3548"/>
                  <a:pt x="5028" y="4977"/>
                  <a:pt x="5322" y="6233"/>
                </a:cubicBezTo>
                <a:cubicBezTo>
                  <a:pt x="5360" y="6414"/>
                  <a:pt x="5407" y="6606"/>
                  <a:pt x="5435" y="6797"/>
                </a:cubicBezTo>
                <a:cubicBezTo>
                  <a:pt x="5558" y="7352"/>
                  <a:pt x="5672" y="7934"/>
                  <a:pt x="5928" y="8471"/>
                </a:cubicBezTo>
                <a:cubicBezTo>
                  <a:pt x="6060" y="8789"/>
                  <a:pt x="6240" y="9080"/>
                  <a:pt x="6439" y="9363"/>
                </a:cubicBezTo>
                <a:cubicBezTo>
                  <a:pt x="6543" y="9490"/>
                  <a:pt x="6648" y="9608"/>
                  <a:pt x="6761" y="9726"/>
                </a:cubicBezTo>
                <a:cubicBezTo>
                  <a:pt x="6837" y="9808"/>
                  <a:pt x="6922" y="9881"/>
                  <a:pt x="7016" y="9963"/>
                </a:cubicBezTo>
                <a:cubicBezTo>
                  <a:pt x="7481" y="10336"/>
                  <a:pt x="8020" y="10618"/>
                  <a:pt x="8608" y="10772"/>
                </a:cubicBezTo>
                <a:cubicBezTo>
                  <a:pt x="9223" y="10946"/>
                  <a:pt x="9857" y="11073"/>
                  <a:pt x="10501" y="11137"/>
                </a:cubicBezTo>
                <a:cubicBezTo>
                  <a:pt x="11041" y="11201"/>
                  <a:pt x="11591" y="11255"/>
                  <a:pt x="12168" y="11309"/>
                </a:cubicBezTo>
                <a:cubicBezTo>
                  <a:pt x="14905" y="11555"/>
                  <a:pt x="17736" y="11819"/>
                  <a:pt x="19725" y="13639"/>
                </a:cubicBezTo>
                <a:cubicBezTo>
                  <a:pt x="20814" y="14648"/>
                  <a:pt x="21344" y="16096"/>
                  <a:pt x="21297" y="17942"/>
                </a:cubicBezTo>
                <a:cubicBezTo>
                  <a:pt x="21268" y="18661"/>
                  <a:pt x="21192" y="19390"/>
                  <a:pt x="21069" y="20099"/>
                </a:cubicBezTo>
                <a:cubicBezTo>
                  <a:pt x="21022" y="20436"/>
                  <a:pt x="20946" y="20772"/>
                  <a:pt x="20880" y="21100"/>
                </a:cubicBezTo>
                <a:cubicBezTo>
                  <a:pt x="20842" y="21263"/>
                  <a:pt x="20804" y="21437"/>
                  <a:pt x="20776" y="21600"/>
                </a:cubicBezTo>
                <a:lnTo>
                  <a:pt x="21013" y="21600"/>
                </a:lnTo>
                <a:cubicBezTo>
                  <a:pt x="21041" y="21445"/>
                  <a:pt x="21079" y="21300"/>
                  <a:pt x="21107" y="21145"/>
                </a:cubicBezTo>
                <a:cubicBezTo>
                  <a:pt x="21192" y="20809"/>
                  <a:pt x="21268" y="20472"/>
                  <a:pt x="21325" y="20136"/>
                </a:cubicBezTo>
                <a:cubicBezTo>
                  <a:pt x="21448" y="19407"/>
                  <a:pt x="21524" y="18680"/>
                  <a:pt x="21552" y="17942"/>
                </a:cubicBezTo>
                <a:cubicBezTo>
                  <a:pt x="21600" y="16032"/>
                  <a:pt x="21041" y="14522"/>
                  <a:pt x="19896" y="13475"/>
                </a:cubicBezTo>
                <a:cubicBezTo>
                  <a:pt x="17850" y="11592"/>
                  <a:pt x="14981" y="11328"/>
                  <a:pt x="12197" y="11073"/>
                </a:cubicBezTo>
                <a:cubicBezTo>
                  <a:pt x="11619" y="11027"/>
                  <a:pt x="11070" y="10973"/>
                  <a:pt x="10530" y="10909"/>
                </a:cubicBezTo>
                <a:cubicBezTo>
                  <a:pt x="9905" y="10845"/>
                  <a:pt x="9289" y="10727"/>
                  <a:pt x="8684" y="10554"/>
                </a:cubicBezTo>
                <a:cubicBezTo>
                  <a:pt x="8002" y="10345"/>
                  <a:pt x="7680" y="10181"/>
                  <a:pt x="7168" y="9781"/>
                </a:cubicBezTo>
                <a:cubicBezTo>
                  <a:pt x="7083" y="9708"/>
                  <a:pt x="7007" y="9635"/>
                  <a:pt x="6931" y="9562"/>
                </a:cubicBezTo>
                <a:cubicBezTo>
                  <a:pt x="6827" y="9453"/>
                  <a:pt x="6723" y="9344"/>
                  <a:pt x="6638" y="9226"/>
                </a:cubicBezTo>
                <a:cubicBezTo>
                  <a:pt x="6439" y="8962"/>
                  <a:pt x="6278" y="8680"/>
                  <a:pt x="6145" y="8380"/>
                </a:cubicBezTo>
                <a:cubicBezTo>
                  <a:pt x="5909" y="7861"/>
                  <a:pt x="5795" y="7297"/>
                  <a:pt x="5672" y="6751"/>
                </a:cubicBezTo>
                <a:cubicBezTo>
                  <a:pt x="5634" y="6560"/>
                  <a:pt x="5596" y="6369"/>
                  <a:pt x="5558" y="6178"/>
                </a:cubicBezTo>
                <a:cubicBezTo>
                  <a:pt x="5255" y="4895"/>
                  <a:pt x="4848" y="3430"/>
                  <a:pt x="3787" y="2311"/>
                </a:cubicBezTo>
                <a:cubicBezTo>
                  <a:pt x="2689" y="1146"/>
                  <a:pt x="1420" y="373"/>
                  <a:pt x="0" y="0"/>
                </a:cubicBezTo>
                <a:close/>
              </a:path>
            </a:pathLst>
          </a:custGeom>
          <a:solidFill>
            <a:schemeClr val="accent2"/>
          </a:solidFill>
          <a:ln>
            <a:solidFill>
              <a:schemeClr val="accent2"/>
            </a:solidFill>
          </a:ln>
        </p:spPr>
        <p:txBody>
          <a:bodyPr lIns="0" tIns="0" rIns="0" bIns="0" anchor="ctr"/>
          <a:lstStyle/>
          <a:p>
            <a:pPr>
              <a:defRPr>
                <a:solidFill>
                  <a:srgbClr val="000000"/>
                </a:solidFill>
              </a:defRPr>
            </a:pPr>
            <a:endParaRPr/>
          </a:p>
        </p:txBody>
      </p:sp>
      <p:sp>
        <p:nvSpPr>
          <p:cNvPr id="421" name="Google Shape;272;p21"/>
          <p:cNvSpPr/>
          <p:nvPr/>
        </p:nvSpPr>
        <p:spPr>
          <a:xfrm>
            <a:off x="7401348" y="-1"/>
            <a:ext cx="1742737" cy="14135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26" y="1286"/>
                  <a:pt x="732" y="2475"/>
                  <a:pt x="1471" y="3435"/>
                </a:cubicBezTo>
                <a:cubicBezTo>
                  <a:pt x="2374" y="4597"/>
                  <a:pt x="3588" y="5239"/>
                  <a:pt x="4787" y="5806"/>
                </a:cubicBezTo>
                <a:cubicBezTo>
                  <a:pt x="6025" y="6381"/>
                  <a:pt x="7286" y="6928"/>
                  <a:pt x="8422" y="7763"/>
                </a:cubicBezTo>
                <a:lnTo>
                  <a:pt x="8445" y="7772"/>
                </a:lnTo>
                <a:cubicBezTo>
                  <a:pt x="9520" y="8540"/>
                  <a:pt x="10352" y="9720"/>
                  <a:pt x="10827" y="11131"/>
                </a:cubicBezTo>
                <a:cubicBezTo>
                  <a:pt x="11263" y="12465"/>
                  <a:pt x="11419" y="13914"/>
                  <a:pt x="11746" y="15296"/>
                </a:cubicBezTo>
                <a:cubicBezTo>
                  <a:pt x="12065" y="16668"/>
                  <a:pt x="12602" y="18040"/>
                  <a:pt x="13575" y="18894"/>
                </a:cubicBezTo>
                <a:cubicBezTo>
                  <a:pt x="16159" y="21168"/>
                  <a:pt x="19062" y="18932"/>
                  <a:pt x="21600" y="21600"/>
                </a:cubicBezTo>
                <a:lnTo>
                  <a:pt x="21600" y="17502"/>
                </a:lnTo>
                <a:cubicBezTo>
                  <a:pt x="21078" y="17790"/>
                  <a:pt x="20526" y="17992"/>
                  <a:pt x="19958" y="18088"/>
                </a:cubicBezTo>
                <a:cubicBezTo>
                  <a:pt x="19646" y="18145"/>
                  <a:pt x="19335" y="18175"/>
                  <a:pt x="19024" y="18175"/>
                </a:cubicBezTo>
                <a:cubicBezTo>
                  <a:pt x="17934" y="18175"/>
                  <a:pt x="17155" y="17771"/>
                  <a:pt x="16611" y="16946"/>
                </a:cubicBezTo>
                <a:cubicBezTo>
                  <a:pt x="16011" y="16025"/>
                  <a:pt x="15793" y="14720"/>
                  <a:pt x="15568" y="13329"/>
                </a:cubicBezTo>
                <a:cubicBezTo>
                  <a:pt x="15373" y="12129"/>
                  <a:pt x="15163" y="10891"/>
                  <a:pt x="14688" y="9902"/>
                </a:cubicBezTo>
                <a:cubicBezTo>
                  <a:pt x="13481" y="7379"/>
                  <a:pt x="11372" y="6602"/>
                  <a:pt x="9146" y="5786"/>
                </a:cubicBezTo>
                <a:cubicBezTo>
                  <a:pt x="8010" y="5374"/>
                  <a:pt x="6834" y="4952"/>
                  <a:pt x="5783" y="4261"/>
                </a:cubicBezTo>
                <a:cubicBezTo>
                  <a:pt x="4273" y="3282"/>
                  <a:pt x="3238" y="1881"/>
                  <a:pt x="2787" y="192"/>
                </a:cubicBezTo>
                <a:cubicBezTo>
                  <a:pt x="2771" y="134"/>
                  <a:pt x="2756" y="67"/>
                  <a:pt x="274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22" name="Google Shape;273;p21"/>
          <p:cNvSpPr/>
          <p:nvPr/>
        </p:nvSpPr>
        <p:spPr>
          <a:xfrm rot="10800000" flipH="1">
            <a:off x="7578838" y="4171680"/>
            <a:ext cx="1561656" cy="9718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26" y="2722"/>
                  <a:pt x="634" y="5295"/>
                  <a:pt x="2031" y="6530"/>
                </a:cubicBezTo>
                <a:cubicBezTo>
                  <a:pt x="3731" y="8014"/>
                  <a:pt x="5761" y="7371"/>
                  <a:pt x="7563" y="7865"/>
                </a:cubicBezTo>
                <a:cubicBezTo>
                  <a:pt x="8502" y="8065"/>
                  <a:pt x="9417" y="8708"/>
                  <a:pt x="10203" y="9794"/>
                </a:cubicBezTo>
                <a:cubicBezTo>
                  <a:pt x="10964" y="10982"/>
                  <a:pt x="11650" y="12418"/>
                  <a:pt x="12209" y="14000"/>
                </a:cubicBezTo>
                <a:cubicBezTo>
                  <a:pt x="12766" y="15583"/>
                  <a:pt x="13452" y="17067"/>
                  <a:pt x="14214" y="18353"/>
                </a:cubicBezTo>
                <a:cubicBezTo>
                  <a:pt x="14975" y="19540"/>
                  <a:pt x="15864" y="20381"/>
                  <a:pt x="16803" y="20926"/>
                </a:cubicBezTo>
                <a:cubicBezTo>
                  <a:pt x="17560" y="21378"/>
                  <a:pt x="18339" y="21600"/>
                  <a:pt x="19117" y="21600"/>
                </a:cubicBezTo>
                <a:cubicBezTo>
                  <a:pt x="19957" y="21600"/>
                  <a:pt x="20795" y="21340"/>
                  <a:pt x="21600" y="20827"/>
                </a:cubicBez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23" name="Google Shape;274;p21"/>
          <p:cNvSpPr/>
          <p:nvPr/>
        </p:nvSpPr>
        <p:spPr>
          <a:xfrm rot="10800000">
            <a:off x="49" y="-23"/>
            <a:ext cx="656742" cy="13194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903" y="1244"/>
                  <a:pt x="18382" y="2617"/>
                  <a:pt x="17145" y="4055"/>
                </a:cubicBezTo>
                <a:cubicBezTo>
                  <a:pt x="15378" y="6049"/>
                  <a:pt x="13858" y="8151"/>
                  <a:pt x="12231" y="10189"/>
                </a:cubicBezTo>
                <a:cubicBezTo>
                  <a:pt x="10711" y="12184"/>
                  <a:pt x="9014" y="14114"/>
                  <a:pt x="7141" y="16002"/>
                </a:cubicBezTo>
                <a:cubicBezTo>
                  <a:pt x="5125" y="18039"/>
                  <a:pt x="2722" y="19927"/>
                  <a:pt x="0" y="21600"/>
                </a:cubicBezTo>
                <a:lnTo>
                  <a:pt x="21600" y="21600"/>
                </a:lnTo>
                <a:lnTo>
                  <a:pt x="21600"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24" name="Google Shape;275;p21"/>
          <p:cNvSpPr/>
          <p:nvPr/>
        </p:nvSpPr>
        <p:spPr>
          <a:xfrm rot="10800000">
            <a:off x="72" y="-23"/>
            <a:ext cx="1829476" cy="17387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674" y="1741"/>
                  <a:pt x="19950" y="3662"/>
                  <a:pt x="19430" y="5664"/>
                </a:cubicBezTo>
                <a:cubicBezTo>
                  <a:pt x="17057" y="15040"/>
                  <a:pt x="10254" y="21373"/>
                  <a:pt x="2576" y="21373"/>
                </a:cubicBezTo>
                <a:cubicBezTo>
                  <a:pt x="1713" y="21373"/>
                  <a:pt x="850" y="21453"/>
                  <a:pt x="0" y="21600"/>
                </a:cubicBezTo>
                <a:lnTo>
                  <a:pt x="13326" y="21600"/>
                </a:lnTo>
                <a:cubicBezTo>
                  <a:pt x="13643" y="21209"/>
                  <a:pt x="13960" y="20803"/>
                  <a:pt x="14252" y="20379"/>
                </a:cubicBezTo>
                <a:cubicBezTo>
                  <a:pt x="15952" y="17889"/>
                  <a:pt x="17133" y="14894"/>
                  <a:pt x="18224" y="11931"/>
                </a:cubicBezTo>
                <a:cubicBezTo>
                  <a:pt x="19163" y="9343"/>
                  <a:pt x="20077" y="6608"/>
                  <a:pt x="21600" y="4508"/>
                </a:cubicBez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grpSp>
        <p:nvGrpSpPr>
          <p:cNvPr id="435" name="Google Shape;276;p21"/>
          <p:cNvGrpSpPr/>
          <p:nvPr/>
        </p:nvGrpSpPr>
        <p:grpSpPr>
          <a:xfrm>
            <a:off x="2848749" y="1423545"/>
            <a:ext cx="965765" cy="630021"/>
            <a:chOff x="0" y="0"/>
            <a:chExt cx="965764" cy="630020"/>
          </a:xfrm>
        </p:grpSpPr>
        <p:grpSp>
          <p:nvGrpSpPr>
            <p:cNvPr id="427" name="Google Shape;277;p21"/>
            <p:cNvGrpSpPr/>
            <p:nvPr/>
          </p:nvGrpSpPr>
          <p:grpSpPr>
            <a:xfrm>
              <a:off x="402126" y="149708"/>
              <a:ext cx="415609" cy="306082"/>
              <a:chOff x="0" y="0"/>
              <a:chExt cx="415608" cy="306081"/>
            </a:xfrm>
          </p:grpSpPr>
          <p:sp>
            <p:nvSpPr>
              <p:cNvPr id="425" name="Oval"/>
              <p:cNvSpPr/>
              <p:nvPr/>
            </p:nvSpPr>
            <p:spPr>
              <a:xfrm rot="4232911">
                <a:off x="86607" y="36643"/>
                <a:ext cx="242395" cy="232795"/>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26" name="Text"/>
              <p:cNvSpPr txBox="1"/>
              <p:nvPr/>
            </p:nvSpPr>
            <p:spPr>
              <a:xfrm rot="4232911">
                <a:off x="122105" y="-37076"/>
                <a:ext cx="171399"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428" name="Google Shape;278;p21"/>
            <p:cNvSpPr/>
            <p:nvPr/>
          </p:nvSpPr>
          <p:spPr>
            <a:xfrm rot="4232911">
              <a:off x="818644" y="19829"/>
              <a:ext cx="131397" cy="126297"/>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431" name="Google Shape;279;p21"/>
            <p:cNvGrpSpPr/>
            <p:nvPr/>
          </p:nvGrpSpPr>
          <p:grpSpPr>
            <a:xfrm>
              <a:off x="157323" y="80005"/>
              <a:ext cx="374992" cy="173227"/>
              <a:chOff x="0" y="0"/>
              <a:chExt cx="374990" cy="173225"/>
            </a:xfrm>
          </p:grpSpPr>
          <p:sp>
            <p:nvSpPr>
              <p:cNvPr id="429" name="Oval"/>
              <p:cNvSpPr/>
              <p:nvPr/>
            </p:nvSpPr>
            <p:spPr>
              <a:xfrm rot="4232911">
                <a:off x="152546" y="53013"/>
                <a:ext cx="69899" cy="67199"/>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sp>
            <p:nvSpPr>
              <p:cNvPr id="430" name="Text"/>
              <p:cNvSpPr txBox="1"/>
              <p:nvPr/>
            </p:nvSpPr>
            <p:spPr>
              <a:xfrm rot="4232911">
                <a:off x="162782" y="-103504"/>
                <a:ext cx="49427"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434" name="Google Shape;280;p21"/>
            <p:cNvGrpSpPr/>
            <p:nvPr/>
          </p:nvGrpSpPr>
          <p:grpSpPr>
            <a:xfrm>
              <a:off x="0" y="456794"/>
              <a:ext cx="374991" cy="173227"/>
              <a:chOff x="0" y="0"/>
              <a:chExt cx="374990" cy="173225"/>
            </a:xfrm>
          </p:grpSpPr>
          <p:sp>
            <p:nvSpPr>
              <p:cNvPr id="432" name="Oval"/>
              <p:cNvSpPr/>
              <p:nvPr/>
            </p:nvSpPr>
            <p:spPr>
              <a:xfrm rot="4232911">
                <a:off x="152546" y="53013"/>
                <a:ext cx="69899" cy="67199"/>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33" name="Text"/>
              <p:cNvSpPr txBox="1"/>
              <p:nvPr/>
            </p:nvSpPr>
            <p:spPr>
              <a:xfrm rot="4232911">
                <a:off x="162782" y="-103504"/>
                <a:ext cx="49427"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grpSp>
        <p:nvGrpSpPr>
          <p:cNvPr id="446" name="Google Shape;281;p21"/>
          <p:cNvGrpSpPr/>
          <p:nvPr/>
        </p:nvGrpSpPr>
        <p:grpSpPr>
          <a:xfrm>
            <a:off x="5211542" y="1542335"/>
            <a:ext cx="1074651" cy="566035"/>
            <a:chOff x="0" y="0"/>
            <a:chExt cx="1074649" cy="566033"/>
          </a:xfrm>
        </p:grpSpPr>
        <p:grpSp>
          <p:nvGrpSpPr>
            <p:cNvPr id="438" name="Google Shape;282;p21"/>
            <p:cNvGrpSpPr/>
            <p:nvPr/>
          </p:nvGrpSpPr>
          <p:grpSpPr>
            <a:xfrm>
              <a:off x="432798" y="0"/>
              <a:ext cx="415979" cy="331730"/>
              <a:chOff x="0" y="0"/>
              <a:chExt cx="415978" cy="331729"/>
            </a:xfrm>
          </p:grpSpPr>
          <p:sp>
            <p:nvSpPr>
              <p:cNvPr id="436" name="Oval"/>
              <p:cNvSpPr/>
              <p:nvPr/>
            </p:nvSpPr>
            <p:spPr>
              <a:xfrm rot="3694457" flipH="1">
                <a:off x="86794" y="49469"/>
                <a:ext cx="242391" cy="232791"/>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37" name="Text"/>
              <p:cNvSpPr txBox="1"/>
              <p:nvPr/>
            </p:nvSpPr>
            <p:spPr>
              <a:xfrm rot="3694457">
                <a:off x="122291" y="-24252"/>
                <a:ext cx="171397"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439" name="Google Shape;283;p21"/>
            <p:cNvSpPr/>
            <p:nvPr/>
          </p:nvSpPr>
          <p:spPr>
            <a:xfrm rot="3694457" flipH="1">
              <a:off x="922145" y="46590"/>
              <a:ext cx="131395" cy="126295"/>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442" name="Google Shape;284;p21"/>
            <p:cNvGrpSpPr/>
            <p:nvPr/>
          </p:nvGrpSpPr>
          <p:grpSpPr>
            <a:xfrm>
              <a:off x="384981" y="341569"/>
              <a:ext cx="357919" cy="224465"/>
              <a:chOff x="0" y="0"/>
              <a:chExt cx="357917" cy="224464"/>
            </a:xfrm>
          </p:grpSpPr>
          <p:sp>
            <p:nvSpPr>
              <p:cNvPr id="440" name="Oval"/>
              <p:cNvSpPr/>
              <p:nvPr/>
            </p:nvSpPr>
            <p:spPr>
              <a:xfrm rot="3694457" flipH="1">
                <a:off x="144009" y="78632"/>
                <a:ext cx="69899" cy="67199"/>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sp>
            <p:nvSpPr>
              <p:cNvPr id="441" name="Text"/>
              <p:cNvSpPr txBox="1"/>
              <p:nvPr/>
            </p:nvSpPr>
            <p:spPr>
              <a:xfrm rot="3694457">
                <a:off x="154246" y="-77885"/>
                <a:ext cx="49426"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445" name="Google Shape;285;p21"/>
            <p:cNvGrpSpPr/>
            <p:nvPr/>
          </p:nvGrpSpPr>
          <p:grpSpPr>
            <a:xfrm>
              <a:off x="0" y="205539"/>
              <a:ext cx="357918" cy="224466"/>
              <a:chOff x="0" y="0"/>
              <a:chExt cx="357917" cy="224464"/>
            </a:xfrm>
          </p:grpSpPr>
          <p:sp>
            <p:nvSpPr>
              <p:cNvPr id="443" name="Oval"/>
              <p:cNvSpPr/>
              <p:nvPr/>
            </p:nvSpPr>
            <p:spPr>
              <a:xfrm rot="3694457" flipH="1">
                <a:off x="144009" y="78632"/>
                <a:ext cx="69899" cy="67199"/>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44" name="Text"/>
              <p:cNvSpPr txBox="1"/>
              <p:nvPr/>
            </p:nvSpPr>
            <p:spPr>
              <a:xfrm rot="3694457">
                <a:off x="154246" y="-77885"/>
                <a:ext cx="49426"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sp>
        <p:nvSpPr>
          <p:cNvPr id="4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USTOM_1">
    <p:spTree>
      <p:nvGrpSpPr>
        <p:cNvPr id="1" name=""/>
        <p:cNvGrpSpPr/>
        <p:nvPr/>
      </p:nvGrpSpPr>
      <p:grpSpPr>
        <a:xfrm>
          <a:off x="0" y="0"/>
          <a:ext cx="0" cy="0"/>
          <a:chOff x="0" y="0"/>
          <a:chExt cx="0" cy="0"/>
        </a:xfrm>
      </p:grpSpPr>
      <p:sp>
        <p:nvSpPr>
          <p:cNvPr id="454" name="Title Text"/>
          <p:cNvSpPr txBox="1">
            <a:spLocks noGrp="1"/>
          </p:cNvSpPr>
          <p:nvPr>
            <p:ph type="title"/>
          </p:nvPr>
        </p:nvSpPr>
        <p:spPr>
          <a:prstGeom prst="rect">
            <a:avLst/>
          </a:prstGeom>
        </p:spPr>
        <p:txBody>
          <a:bodyPr/>
          <a:lstStyle/>
          <a:p>
            <a:r>
              <a:t>Title Text</a:t>
            </a:r>
          </a:p>
        </p:txBody>
      </p:sp>
      <p:sp>
        <p:nvSpPr>
          <p:cNvPr id="455" name="Body Level One…"/>
          <p:cNvSpPr txBox="1">
            <a:spLocks noGrp="1"/>
          </p:cNvSpPr>
          <p:nvPr>
            <p:ph type="body" sz="quarter" idx="1"/>
          </p:nvPr>
        </p:nvSpPr>
        <p:spPr>
          <a:xfrm>
            <a:off x="2704829" y="3037100"/>
            <a:ext cx="1742701" cy="640501"/>
          </a:xfrm>
          <a:prstGeom prst="rect">
            <a:avLst/>
          </a:prstGeom>
        </p:spPr>
        <p:txBody>
          <a:bodyP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456" name="Google Shape;296;p22"/>
          <p:cNvSpPr/>
          <p:nvPr/>
        </p:nvSpPr>
        <p:spPr>
          <a:xfrm>
            <a:off x="105" y="3623404"/>
            <a:ext cx="1658805" cy="15201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20898" y="20394"/>
                  <a:pt x="20233" y="19170"/>
                  <a:pt x="19268" y="18212"/>
                </a:cubicBezTo>
                <a:cubicBezTo>
                  <a:pt x="18073" y="17026"/>
                  <a:pt x="16449" y="16677"/>
                  <a:pt x="14867" y="16677"/>
                </a:cubicBezTo>
                <a:cubicBezTo>
                  <a:pt x="14614" y="16677"/>
                  <a:pt x="14362" y="16686"/>
                  <a:pt x="14113" y="16702"/>
                </a:cubicBezTo>
                <a:cubicBezTo>
                  <a:pt x="13301" y="16758"/>
                  <a:pt x="12474" y="16842"/>
                  <a:pt x="11662" y="16842"/>
                </a:cubicBezTo>
                <a:cubicBezTo>
                  <a:pt x="10826" y="16842"/>
                  <a:pt x="10003" y="16753"/>
                  <a:pt x="9222" y="16452"/>
                </a:cubicBezTo>
                <a:cubicBezTo>
                  <a:pt x="7855" y="15879"/>
                  <a:pt x="6715" y="14769"/>
                  <a:pt x="6031" y="13354"/>
                </a:cubicBezTo>
                <a:cubicBezTo>
                  <a:pt x="4821" y="10943"/>
                  <a:pt x="5225" y="8359"/>
                  <a:pt x="4891" y="5758"/>
                </a:cubicBezTo>
                <a:cubicBezTo>
                  <a:pt x="4523" y="2907"/>
                  <a:pt x="2559" y="611"/>
                  <a:pt x="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57" name="Google Shape;297;p22"/>
          <p:cNvSpPr/>
          <p:nvPr/>
        </p:nvSpPr>
        <p:spPr>
          <a:xfrm rot="5400000">
            <a:off x="8342454" y="-45975"/>
            <a:ext cx="755498" cy="847593"/>
          </a:xfrm>
          <a:custGeom>
            <a:avLst/>
            <a:gdLst/>
            <a:ahLst/>
            <a:cxnLst>
              <a:cxn ang="0">
                <a:pos x="wd2" y="hd2"/>
              </a:cxn>
              <a:cxn ang="5400000">
                <a:pos x="wd2" y="hd2"/>
              </a:cxn>
              <a:cxn ang="10800000">
                <a:pos x="wd2" y="hd2"/>
              </a:cxn>
              <a:cxn ang="16200000">
                <a:pos x="wd2" y="hd2"/>
              </a:cxn>
            </a:cxnLst>
            <a:rect l="0" t="0" r="r" b="b"/>
            <a:pathLst>
              <a:path w="20113" h="21600" extrusionOk="0">
                <a:moveTo>
                  <a:pt x="0" y="0"/>
                </a:moveTo>
                <a:lnTo>
                  <a:pt x="0" y="19439"/>
                </a:lnTo>
                <a:cubicBezTo>
                  <a:pt x="2209" y="20896"/>
                  <a:pt x="4738" y="21600"/>
                  <a:pt x="7248" y="21600"/>
                </a:cubicBezTo>
                <a:cubicBezTo>
                  <a:pt x="11095" y="21600"/>
                  <a:pt x="14898" y="19947"/>
                  <a:pt x="17424" y="16823"/>
                </a:cubicBezTo>
                <a:cubicBezTo>
                  <a:pt x="21600" y="11659"/>
                  <a:pt x="20829" y="4283"/>
                  <a:pt x="15685" y="0"/>
                </a:cubicBez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458" name="Google Shape;298;p22"/>
          <p:cNvSpPr/>
          <p:nvPr/>
        </p:nvSpPr>
        <p:spPr>
          <a:xfrm rot="5400000">
            <a:off x="8500490" y="-36908"/>
            <a:ext cx="606542" cy="680479"/>
          </a:xfrm>
          <a:custGeom>
            <a:avLst/>
            <a:gdLst/>
            <a:ahLst/>
            <a:cxnLst>
              <a:cxn ang="0">
                <a:pos x="wd2" y="hd2"/>
              </a:cxn>
              <a:cxn ang="5400000">
                <a:pos x="wd2" y="hd2"/>
              </a:cxn>
              <a:cxn ang="10800000">
                <a:pos x="wd2" y="hd2"/>
              </a:cxn>
              <a:cxn ang="16200000">
                <a:pos x="wd2" y="hd2"/>
              </a:cxn>
            </a:cxnLst>
            <a:rect l="0" t="0" r="r" b="b"/>
            <a:pathLst>
              <a:path w="20113" h="21600" extrusionOk="0">
                <a:moveTo>
                  <a:pt x="0" y="0"/>
                </a:moveTo>
                <a:lnTo>
                  <a:pt x="0" y="19439"/>
                </a:lnTo>
                <a:cubicBezTo>
                  <a:pt x="2209" y="20896"/>
                  <a:pt x="4738" y="21600"/>
                  <a:pt x="7248" y="21600"/>
                </a:cubicBezTo>
                <a:cubicBezTo>
                  <a:pt x="11095" y="21600"/>
                  <a:pt x="14898" y="19947"/>
                  <a:pt x="17424" y="16823"/>
                </a:cubicBezTo>
                <a:cubicBezTo>
                  <a:pt x="21600" y="11659"/>
                  <a:pt x="20829" y="4283"/>
                  <a:pt x="15685"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59" name="Google Shape;299;p22"/>
          <p:cNvSpPr/>
          <p:nvPr/>
        </p:nvSpPr>
        <p:spPr>
          <a:xfrm>
            <a:off x="78" y="4023940"/>
            <a:ext cx="1221717" cy="11195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20898" y="20394"/>
                  <a:pt x="20233" y="19170"/>
                  <a:pt x="19268" y="18212"/>
                </a:cubicBezTo>
                <a:cubicBezTo>
                  <a:pt x="18073" y="17026"/>
                  <a:pt x="16449" y="16677"/>
                  <a:pt x="14867" y="16677"/>
                </a:cubicBezTo>
                <a:cubicBezTo>
                  <a:pt x="14614" y="16677"/>
                  <a:pt x="14362" y="16686"/>
                  <a:pt x="14113" y="16702"/>
                </a:cubicBezTo>
                <a:cubicBezTo>
                  <a:pt x="13301" y="16758"/>
                  <a:pt x="12474" y="16842"/>
                  <a:pt x="11662" y="16842"/>
                </a:cubicBezTo>
                <a:cubicBezTo>
                  <a:pt x="10826" y="16842"/>
                  <a:pt x="10003" y="16753"/>
                  <a:pt x="9222" y="16452"/>
                </a:cubicBezTo>
                <a:cubicBezTo>
                  <a:pt x="7855" y="15879"/>
                  <a:pt x="6715" y="14769"/>
                  <a:pt x="6031" y="13354"/>
                </a:cubicBezTo>
                <a:cubicBezTo>
                  <a:pt x="4821" y="10943"/>
                  <a:pt x="5225" y="8359"/>
                  <a:pt x="4891" y="5758"/>
                </a:cubicBezTo>
                <a:cubicBezTo>
                  <a:pt x="4523" y="2907"/>
                  <a:pt x="2559" y="611"/>
                  <a:pt x="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USTOM_7">
    <p:spTree>
      <p:nvGrpSpPr>
        <p:cNvPr id="1" name=""/>
        <p:cNvGrpSpPr/>
        <p:nvPr/>
      </p:nvGrpSpPr>
      <p:grpSpPr>
        <a:xfrm>
          <a:off x="0" y="0"/>
          <a:ext cx="0" cy="0"/>
          <a:chOff x="0" y="0"/>
          <a:chExt cx="0" cy="0"/>
        </a:xfrm>
      </p:grpSpPr>
      <p:sp>
        <p:nvSpPr>
          <p:cNvPr id="467" name="Title Text"/>
          <p:cNvSpPr txBox="1">
            <a:spLocks noGrp="1"/>
          </p:cNvSpPr>
          <p:nvPr>
            <p:ph type="title"/>
          </p:nvPr>
        </p:nvSpPr>
        <p:spPr>
          <a:prstGeom prst="rect">
            <a:avLst/>
          </a:prstGeom>
        </p:spPr>
        <p:txBody>
          <a:bodyPr/>
          <a:lstStyle/>
          <a:p>
            <a:r>
              <a:t>Title Text</a:t>
            </a:r>
          </a:p>
        </p:txBody>
      </p:sp>
      <p:sp>
        <p:nvSpPr>
          <p:cNvPr id="468" name="Body Level One…"/>
          <p:cNvSpPr txBox="1">
            <a:spLocks noGrp="1"/>
          </p:cNvSpPr>
          <p:nvPr>
            <p:ph type="body" sz="quarter" idx="1"/>
          </p:nvPr>
        </p:nvSpPr>
        <p:spPr>
          <a:xfrm>
            <a:off x="5114523" y="2302324"/>
            <a:ext cx="1742701" cy="640501"/>
          </a:xfrm>
          <a:prstGeom prst="rect">
            <a:avLst/>
          </a:prstGeom>
        </p:spPr>
        <p:txBody>
          <a:bodyP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469" name="Google Shape;310;p23"/>
          <p:cNvSpPr/>
          <p:nvPr/>
        </p:nvSpPr>
        <p:spPr>
          <a:xfrm rot="5400000" flipH="1">
            <a:off x="-331336" y="3378912"/>
            <a:ext cx="2086475" cy="1420722"/>
          </a:xfrm>
          <a:custGeom>
            <a:avLst/>
            <a:gdLst/>
            <a:ahLst/>
            <a:cxnLst>
              <a:cxn ang="0">
                <a:pos x="wd2" y="hd2"/>
              </a:cxn>
              <a:cxn ang="5400000">
                <a:pos x="wd2" y="hd2"/>
              </a:cxn>
              <a:cxn ang="10800000">
                <a:pos x="wd2" y="hd2"/>
              </a:cxn>
              <a:cxn ang="16200000">
                <a:pos x="wd2" y="hd2"/>
              </a:cxn>
            </a:cxnLst>
            <a:rect l="0" t="0" r="r" b="b"/>
            <a:pathLst>
              <a:path w="21600" h="21600" extrusionOk="0">
                <a:moveTo>
                  <a:pt x="17454" y="0"/>
                </a:moveTo>
                <a:cubicBezTo>
                  <a:pt x="16165" y="0"/>
                  <a:pt x="14737" y="719"/>
                  <a:pt x="13335" y="2057"/>
                </a:cubicBezTo>
                <a:cubicBezTo>
                  <a:pt x="10198" y="5060"/>
                  <a:pt x="8194" y="6500"/>
                  <a:pt x="6458" y="7055"/>
                </a:cubicBezTo>
                <a:cubicBezTo>
                  <a:pt x="5844" y="7245"/>
                  <a:pt x="5264" y="7323"/>
                  <a:pt x="4673" y="7323"/>
                </a:cubicBezTo>
                <a:cubicBezTo>
                  <a:pt x="3587" y="7323"/>
                  <a:pt x="2463" y="7059"/>
                  <a:pt x="1022" y="6727"/>
                </a:cubicBezTo>
                <a:cubicBezTo>
                  <a:pt x="700" y="6645"/>
                  <a:pt x="364" y="6563"/>
                  <a:pt x="0" y="6479"/>
                </a:cubicBezTo>
                <a:lnTo>
                  <a:pt x="0" y="21600"/>
                </a:lnTo>
                <a:lnTo>
                  <a:pt x="12649" y="21600"/>
                </a:lnTo>
                <a:cubicBezTo>
                  <a:pt x="12705" y="21539"/>
                  <a:pt x="18546" y="16232"/>
                  <a:pt x="20200" y="12466"/>
                </a:cubicBezTo>
                <a:cubicBezTo>
                  <a:pt x="21124" y="10347"/>
                  <a:pt x="21600" y="8187"/>
                  <a:pt x="21600" y="6192"/>
                </a:cubicBezTo>
                <a:cubicBezTo>
                  <a:pt x="21586" y="4382"/>
                  <a:pt x="21138" y="2756"/>
                  <a:pt x="20395" y="1666"/>
                </a:cubicBezTo>
                <a:cubicBezTo>
                  <a:pt x="19653" y="576"/>
                  <a:pt x="18631" y="0"/>
                  <a:pt x="17454"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70" name="Google Shape;311;p23"/>
          <p:cNvSpPr/>
          <p:nvPr/>
        </p:nvSpPr>
        <p:spPr>
          <a:xfrm rot="5400000" flipH="1">
            <a:off x="-317242" y="3071133"/>
            <a:ext cx="2380159" cy="1742595"/>
          </a:xfrm>
          <a:custGeom>
            <a:avLst/>
            <a:gdLst/>
            <a:ahLst/>
            <a:cxnLst>
              <a:cxn ang="0">
                <a:pos x="wd2" y="hd2"/>
              </a:cxn>
              <a:cxn ang="5400000">
                <a:pos x="wd2" y="hd2"/>
              </a:cxn>
              <a:cxn ang="10800000">
                <a:pos x="wd2" y="hd2"/>
              </a:cxn>
              <a:cxn ang="16200000">
                <a:pos x="wd2" y="hd2"/>
              </a:cxn>
            </a:cxnLst>
            <a:rect l="0" t="0" r="r" b="b"/>
            <a:pathLst>
              <a:path w="20929" h="21600" extrusionOk="0">
                <a:moveTo>
                  <a:pt x="14907" y="0"/>
                </a:moveTo>
                <a:cubicBezTo>
                  <a:pt x="12960" y="0"/>
                  <a:pt x="10819" y="946"/>
                  <a:pt x="8935" y="3016"/>
                </a:cubicBezTo>
                <a:cubicBezTo>
                  <a:pt x="7414" y="4681"/>
                  <a:pt x="5697" y="5158"/>
                  <a:pt x="3998" y="5158"/>
                </a:cubicBezTo>
                <a:cubicBezTo>
                  <a:pt x="2615" y="5158"/>
                  <a:pt x="1244" y="4842"/>
                  <a:pt x="0" y="4593"/>
                </a:cubicBezTo>
                <a:lnTo>
                  <a:pt x="0" y="8987"/>
                </a:lnTo>
                <a:lnTo>
                  <a:pt x="904" y="9189"/>
                </a:lnTo>
                <a:cubicBezTo>
                  <a:pt x="2120" y="9467"/>
                  <a:pt x="3073" y="9684"/>
                  <a:pt x="3987" y="9684"/>
                </a:cubicBezTo>
                <a:cubicBezTo>
                  <a:pt x="5890" y="9684"/>
                  <a:pt x="7626" y="8741"/>
                  <a:pt x="11219" y="5432"/>
                </a:cubicBezTo>
                <a:cubicBezTo>
                  <a:pt x="12445" y="4308"/>
                  <a:pt x="13695" y="3721"/>
                  <a:pt x="14825" y="3721"/>
                </a:cubicBezTo>
                <a:cubicBezTo>
                  <a:pt x="15883" y="3721"/>
                  <a:pt x="16776" y="4191"/>
                  <a:pt x="17466" y="5163"/>
                </a:cubicBezTo>
                <a:cubicBezTo>
                  <a:pt x="18156" y="6120"/>
                  <a:pt x="18537" y="7495"/>
                  <a:pt x="18537" y="9038"/>
                </a:cubicBezTo>
                <a:cubicBezTo>
                  <a:pt x="18548" y="10715"/>
                  <a:pt x="18120" y="12526"/>
                  <a:pt x="17312" y="14304"/>
                </a:cubicBezTo>
                <a:cubicBezTo>
                  <a:pt x="16728" y="15596"/>
                  <a:pt x="15467" y="17239"/>
                  <a:pt x="13587" y="19185"/>
                </a:cubicBezTo>
                <a:cubicBezTo>
                  <a:pt x="12850" y="19940"/>
                  <a:pt x="12184" y="20577"/>
                  <a:pt x="11731" y="20996"/>
                </a:cubicBezTo>
                <a:cubicBezTo>
                  <a:pt x="11196" y="21483"/>
                  <a:pt x="11112" y="21584"/>
                  <a:pt x="11101" y="21600"/>
                </a:cubicBezTo>
                <a:lnTo>
                  <a:pt x="16633" y="21600"/>
                </a:lnTo>
                <a:cubicBezTo>
                  <a:pt x="18715" y="18279"/>
                  <a:pt x="20108" y="13818"/>
                  <a:pt x="20798" y="9004"/>
                </a:cubicBezTo>
                <a:cubicBezTo>
                  <a:pt x="21600" y="3411"/>
                  <a:pt x="18604" y="0"/>
                  <a:pt x="14907"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71" name="Google Shape;312;p23"/>
          <p:cNvSpPr/>
          <p:nvPr/>
        </p:nvSpPr>
        <p:spPr>
          <a:xfrm rot="5400000" flipH="1">
            <a:off x="-331336" y="3378912"/>
            <a:ext cx="2086475" cy="1420722"/>
          </a:xfrm>
          <a:custGeom>
            <a:avLst/>
            <a:gdLst/>
            <a:ahLst/>
            <a:cxnLst>
              <a:cxn ang="0">
                <a:pos x="wd2" y="hd2"/>
              </a:cxn>
              <a:cxn ang="5400000">
                <a:pos x="wd2" y="hd2"/>
              </a:cxn>
              <a:cxn ang="10800000">
                <a:pos x="wd2" y="hd2"/>
              </a:cxn>
              <a:cxn ang="16200000">
                <a:pos x="wd2" y="hd2"/>
              </a:cxn>
            </a:cxnLst>
            <a:rect l="0" t="0" r="r" b="b"/>
            <a:pathLst>
              <a:path w="21600" h="21600" extrusionOk="0">
                <a:moveTo>
                  <a:pt x="17454" y="0"/>
                </a:moveTo>
                <a:cubicBezTo>
                  <a:pt x="16165" y="0"/>
                  <a:pt x="14737" y="719"/>
                  <a:pt x="13335" y="2057"/>
                </a:cubicBezTo>
                <a:cubicBezTo>
                  <a:pt x="10198" y="5060"/>
                  <a:pt x="8194" y="6500"/>
                  <a:pt x="6458" y="7055"/>
                </a:cubicBezTo>
                <a:cubicBezTo>
                  <a:pt x="5844" y="7245"/>
                  <a:pt x="5264" y="7323"/>
                  <a:pt x="4673" y="7323"/>
                </a:cubicBezTo>
                <a:cubicBezTo>
                  <a:pt x="3587" y="7323"/>
                  <a:pt x="2463" y="7059"/>
                  <a:pt x="1022" y="6727"/>
                </a:cubicBezTo>
                <a:cubicBezTo>
                  <a:pt x="700" y="6645"/>
                  <a:pt x="364" y="6563"/>
                  <a:pt x="0" y="6479"/>
                </a:cubicBezTo>
                <a:lnTo>
                  <a:pt x="0" y="21600"/>
                </a:lnTo>
                <a:lnTo>
                  <a:pt x="12649" y="21600"/>
                </a:lnTo>
                <a:cubicBezTo>
                  <a:pt x="12705" y="21539"/>
                  <a:pt x="18546" y="16232"/>
                  <a:pt x="20200" y="12466"/>
                </a:cubicBezTo>
                <a:cubicBezTo>
                  <a:pt x="21124" y="10347"/>
                  <a:pt x="21600" y="8187"/>
                  <a:pt x="21600" y="6192"/>
                </a:cubicBezTo>
                <a:cubicBezTo>
                  <a:pt x="21586" y="4382"/>
                  <a:pt x="21138" y="2756"/>
                  <a:pt x="20395" y="1666"/>
                </a:cubicBezTo>
                <a:cubicBezTo>
                  <a:pt x="19653" y="576"/>
                  <a:pt x="18631" y="0"/>
                  <a:pt x="17454" y="0"/>
                </a:cubicBezTo>
                <a:close/>
              </a:path>
            </a:pathLst>
          </a:custGeom>
          <a:solidFill>
            <a:schemeClr val="accent3"/>
          </a:solidFill>
          <a:ln w="12700">
            <a:miter lim="400000"/>
          </a:ln>
        </p:spPr>
        <p:txBody>
          <a:bodyPr lIns="0" tIns="0" rIns="0" bIns="0" anchor="ctr"/>
          <a:lstStyle/>
          <a:p>
            <a:pPr>
              <a:defRPr>
                <a:solidFill>
                  <a:srgbClr val="000000"/>
                </a:solidFill>
              </a:defRPr>
            </a:pPr>
            <a:endParaRPr/>
          </a:p>
        </p:txBody>
      </p:sp>
      <p:sp>
        <p:nvSpPr>
          <p:cNvPr id="472" name="Google Shape;313;p23"/>
          <p:cNvSpPr/>
          <p:nvPr/>
        </p:nvSpPr>
        <p:spPr>
          <a:xfrm rot="5400000" flipH="1">
            <a:off x="-330690" y="3357880"/>
            <a:ext cx="2108178" cy="1441081"/>
          </a:xfrm>
          <a:custGeom>
            <a:avLst/>
            <a:gdLst/>
            <a:ahLst/>
            <a:cxnLst>
              <a:cxn ang="0">
                <a:pos x="wd2" y="hd2"/>
              </a:cxn>
              <a:cxn ang="5400000">
                <a:pos x="wd2" y="hd2"/>
              </a:cxn>
              <a:cxn ang="10800000">
                <a:pos x="wd2" y="hd2"/>
              </a:cxn>
              <a:cxn ang="16200000">
                <a:pos x="wd2" y="hd2"/>
              </a:cxn>
            </a:cxnLst>
            <a:rect l="0" t="0" r="r" b="b"/>
            <a:pathLst>
              <a:path w="21587" h="21600" extrusionOk="0">
                <a:moveTo>
                  <a:pt x="17277" y="0"/>
                </a:moveTo>
                <a:cubicBezTo>
                  <a:pt x="15961" y="0"/>
                  <a:pt x="14506" y="710"/>
                  <a:pt x="13079" y="2069"/>
                </a:cubicBezTo>
                <a:cubicBezTo>
                  <a:pt x="8885" y="6070"/>
                  <a:pt x="6861" y="7202"/>
                  <a:pt x="4647" y="7202"/>
                </a:cubicBezTo>
                <a:cubicBezTo>
                  <a:pt x="3584" y="7202"/>
                  <a:pt x="2477" y="6941"/>
                  <a:pt x="1067" y="6612"/>
                </a:cubicBezTo>
                <a:lnTo>
                  <a:pt x="0" y="6389"/>
                </a:lnTo>
                <a:lnTo>
                  <a:pt x="0" y="6713"/>
                </a:lnTo>
                <a:cubicBezTo>
                  <a:pt x="374" y="6795"/>
                  <a:pt x="692" y="6876"/>
                  <a:pt x="1025" y="6957"/>
                </a:cubicBezTo>
                <a:cubicBezTo>
                  <a:pt x="2441" y="7285"/>
                  <a:pt x="3550" y="7544"/>
                  <a:pt x="4622" y="7544"/>
                </a:cubicBezTo>
                <a:cubicBezTo>
                  <a:pt x="5207" y="7544"/>
                  <a:pt x="5781" y="7467"/>
                  <a:pt x="6387" y="7281"/>
                </a:cubicBezTo>
                <a:cubicBezTo>
                  <a:pt x="8119" y="6734"/>
                  <a:pt x="10087" y="5313"/>
                  <a:pt x="13204" y="2352"/>
                </a:cubicBezTo>
                <a:cubicBezTo>
                  <a:pt x="14589" y="1034"/>
                  <a:pt x="16003" y="325"/>
                  <a:pt x="17277" y="325"/>
                </a:cubicBezTo>
                <a:cubicBezTo>
                  <a:pt x="18441" y="325"/>
                  <a:pt x="19425" y="872"/>
                  <a:pt x="20187" y="1967"/>
                </a:cubicBezTo>
                <a:cubicBezTo>
                  <a:pt x="20935" y="3063"/>
                  <a:pt x="21365" y="4645"/>
                  <a:pt x="21365" y="6429"/>
                </a:cubicBezTo>
                <a:cubicBezTo>
                  <a:pt x="21365" y="8376"/>
                  <a:pt x="20894" y="10526"/>
                  <a:pt x="19979" y="12615"/>
                </a:cubicBezTo>
                <a:cubicBezTo>
                  <a:pt x="18358" y="16327"/>
                  <a:pt x="12567" y="21560"/>
                  <a:pt x="12511" y="21600"/>
                </a:cubicBezTo>
                <a:lnTo>
                  <a:pt x="12927" y="21600"/>
                </a:lnTo>
                <a:cubicBezTo>
                  <a:pt x="12940" y="21600"/>
                  <a:pt x="13038" y="21479"/>
                  <a:pt x="13661" y="20890"/>
                </a:cubicBezTo>
                <a:cubicBezTo>
                  <a:pt x="14174" y="20383"/>
                  <a:pt x="14977" y="19612"/>
                  <a:pt x="15823" y="18699"/>
                </a:cubicBezTo>
                <a:cubicBezTo>
                  <a:pt x="18011" y="16347"/>
                  <a:pt x="19467" y="14360"/>
                  <a:pt x="20160" y="12797"/>
                </a:cubicBezTo>
                <a:cubicBezTo>
                  <a:pt x="21101" y="10647"/>
                  <a:pt x="21600" y="8458"/>
                  <a:pt x="21587" y="6429"/>
                </a:cubicBezTo>
                <a:cubicBezTo>
                  <a:pt x="21587" y="4564"/>
                  <a:pt x="21129" y="2880"/>
                  <a:pt x="20340" y="1744"/>
                </a:cubicBezTo>
                <a:cubicBezTo>
                  <a:pt x="19563" y="589"/>
                  <a:pt x="18496" y="0"/>
                  <a:pt x="17277" y="0"/>
                </a:cubicBezTo>
                <a:close/>
              </a:path>
            </a:pathLst>
          </a:custGeom>
          <a:solidFill>
            <a:srgbClr val="00343E"/>
          </a:solidFill>
          <a:ln w="12700">
            <a:miter lim="400000"/>
          </a:ln>
        </p:spPr>
        <p:txBody>
          <a:bodyPr lIns="0" tIns="0" rIns="0" bIns="0" anchor="ctr"/>
          <a:lstStyle/>
          <a:p>
            <a:pPr>
              <a:defRPr>
                <a:solidFill>
                  <a:srgbClr val="000000"/>
                </a:solidFill>
              </a:defRPr>
            </a:pPr>
            <a:endParaRPr/>
          </a:p>
        </p:txBody>
      </p:sp>
      <p:grpSp>
        <p:nvGrpSpPr>
          <p:cNvPr id="483" name="Google Shape;314;p23"/>
          <p:cNvGrpSpPr/>
          <p:nvPr/>
        </p:nvGrpSpPr>
        <p:grpSpPr>
          <a:xfrm>
            <a:off x="8443253" y="3961097"/>
            <a:ext cx="567854" cy="994403"/>
            <a:chOff x="0" y="0"/>
            <a:chExt cx="567852" cy="994401"/>
          </a:xfrm>
        </p:grpSpPr>
        <p:grpSp>
          <p:nvGrpSpPr>
            <p:cNvPr id="475" name="Google Shape;315;p23"/>
            <p:cNvGrpSpPr/>
            <p:nvPr/>
          </p:nvGrpSpPr>
          <p:grpSpPr>
            <a:xfrm>
              <a:off x="133090" y="160862"/>
              <a:ext cx="296079" cy="412325"/>
              <a:chOff x="0" y="0"/>
              <a:chExt cx="296077" cy="412324"/>
            </a:xfrm>
          </p:grpSpPr>
          <p:sp>
            <p:nvSpPr>
              <p:cNvPr id="473" name="Oval"/>
              <p:cNvSpPr/>
              <p:nvPr/>
            </p:nvSpPr>
            <p:spPr>
              <a:xfrm rot="20663677">
                <a:off x="26843" y="89767"/>
                <a:ext cx="242391" cy="232791"/>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74" name="Text"/>
              <p:cNvSpPr txBox="1"/>
              <p:nvPr/>
            </p:nvSpPr>
            <p:spPr>
              <a:xfrm rot="20663677">
                <a:off x="62340" y="16045"/>
                <a:ext cx="171397"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476" name="Google Shape;316;p23"/>
            <p:cNvSpPr/>
            <p:nvPr/>
          </p:nvSpPr>
          <p:spPr>
            <a:xfrm rot="20663677">
              <a:off x="14565" y="15345"/>
              <a:ext cx="131397" cy="126295"/>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479" name="Google Shape;317;p23"/>
            <p:cNvGrpSpPr/>
            <p:nvPr/>
          </p:nvGrpSpPr>
          <p:grpSpPr>
            <a:xfrm>
              <a:off x="52580" y="432648"/>
              <a:ext cx="149891" cy="379514"/>
              <a:chOff x="0" y="0"/>
              <a:chExt cx="149889" cy="379512"/>
            </a:xfrm>
          </p:grpSpPr>
          <p:sp>
            <p:nvSpPr>
              <p:cNvPr id="477" name="Oval"/>
              <p:cNvSpPr/>
              <p:nvPr/>
            </p:nvSpPr>
            <p:spPr>
              <a:xfrm rot="20663677">
                <a:off x="39996" y="156157"/>
                <a:ext cx="69899" cy="67199"/>
              </a:xfrm>
              <a:prstGeom prst="ellipse">
                <a:avLst/>
              </a:prstGeom>
              <a:noFill/>
              <a:ln w="9525" cap="flat">
                <a:solidFill>
                  <a:schemeClr val="accent2"/>
                </a:solidFill>
                <a:prstDash val="solid"/>
                <a:round/>
              </a:ln>
              <a:effectLst/>
            </p:spPr>
            <p:txBody>
              <a:bodyPr wrap="square" lIns="0" tIns="0" rIns="0" bIns="0" numCol="1" anchor="ctr">
                <a:noAutofit/>
              </a:bodyPr>
              <a:lstStyle/>
              <a:p>
                <a:pPr>
                  <a:defRPr>
                    <a:solidFill>
                      <a:srgbClr val="000000"/>
                    </a:solidFill>
                  </a:defRPr>
                </a:pPr>
                <a:endParaRPr/>
              </a:p>
            </p:txBody>
          </p:sp>
          <p:sp>
            <p:nvSpPr>
              <p:cNvPr id="478" name="Text"/>
              <p:cNvSpPr txBox="1"/>
              <p:nvPr/>
            </p:nvSpPr>
            <p:spPr>
              <a:xfrm rot="20663677">
                <a:off x="50232" y="-361"/>
                <a:ext cx="49426"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482" name="Google Shape;318;p23"/>
            <p:cNvGrpSpPr/>
            <p:nvPr/>
          </p:nvGrpSpPr>
          <p:grpSpPr>
            <a:xfrm>
              <a:off x="417962" y="614888"/>
              <a:ext cx="149891" cy="379514"/>
              <a:chOff x="0" y="0"/>
              <a:chExt cx="149889" cy="379512"/>
            </a:xfrm>
          </p:grpSpPr>
          <p:sp>
            <p:nvSpPr>
              <p:cNvPr id="480" name="Oval"/>
              <p:cNvSpPr/>
              <p:nvPr/>
            </p:nvSpPr>
            <p:spPr>
              <a:xfrm rot="20663677">
                <a:off x="39996" y="156157"/>
                <a:ext cx="69899" cy="67199"/>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481" name="Text"/>
              <p:cNvSpPr txBox="1"/>
              <p:nvPr/>
            </p:nvSpPr>
            <p:spPr>
              <a:xfrm rot="20663677">
                <a:off x="50232" y="-361"/>
                <a:ext cx="49426"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sp>
        <p:nvSpPr>
          <p:cNvPr id="484" name="Google Shape;319;p23"/>
          <p:cNvSpPr/>
          <p:nvPr/>
        </p:nvSpPr>
        <p:spPr>
          <a:xfrm rot="5400000" flipH="1">
            <a:off x="7896548" y="258481"/>
            <a:ext cx="1561656" cy="9718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26" y="2722"/>
                  <a:pt x="634" y="5295"/>
                  <a:pt x="2031" y="6530"/>
                </a:cubicBezTo>
                <a:cubicBezTo>
                  <a:pt x="3731" y="8014"/>
                  <a:pt x="5761" y="7371"/>
                  <a:pt x="7563" y="7865"/>
                </a:cubicBezTo>
                <a:cubicBezTo>
                  <a:pt x="8502" y="8065"/>
                  <a:pt x="9417" y="8708"/>
                  <a:pt x="10203" y="9794"/>
                </a:cubicBezTo>
                <a:cubicBezTo>
                  <a:pt x="10964" y="10982"/>
                  <a:pt x="11650" y="12418"/>
                  <a:pt x="12209" y="14000"/>
                </a:cubicBezTo>
                <a:cubicBezTo>
                  <a:pt x="12766" y="15583"/>
                  <a:pt x="13452" y="17067"/>
                  <a:pt x="14214" y="18353"/>
                </a:cubicBezTo>
                <a:cubicBezTo>
                  <a:pt x="14975" y="19540"/>
                  <a:pt x="15864" y="20381"/>
                  <a:pt x="16803" y="20926"/>
                </a:cubicBezTo>
                <a:cubicBezTo>
                  <a:pt x="17560" y="21378"/>
                  <a:pt x="18339" y="21600"/>
                  <a:pt x="19117" y="21600"/>
                </a:cubicBezTo>
                <a:cubicBezTo>
                  <a:pt x="19957" y="21600"/>
                  <a:pt x="20795" y="21340"/>
                  <a:pt x="21600" y="20827"/>
                </a:cubicBez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85" name="Google Shape;320;p23"/>
          <p:cNvSpPr/>
          <p:nvPr/>
        </p:nvSpPr>
        <p:spPr>
          <a:xfrm rot="10800000">
            <a:off x="7997487" y="120"/>
            <a:ext cx="1165774" cy="1458856"/>
          </a:xfrm>
          <a:custGeom>
            <a:avLst/>
            <a:gdLst/>
            <a:ahLst/>
            <a:cxnLst>
              <a:cxn ang="0">
                <a:pos x="wd2" y="hd2"/>
              </a:cxn>
              <a:cxn ang="5400000">
                <a:pos x="wd2" y="hd2"/>
              </a:cxn>
              <a:cxn ang="10800000">
                <a:pos x="wd2" y="hd2"/>
              </a:cxn>
              <a:cxn ang="16200000">
                <a:pos x="wd2" y="hd2"/>
              </a:cxn>
            </a:cxnLst>
            <a:rect l="0" t="0" r="r" b="b"/>
            <a:pathLst>
              <a:path w="21555" h="21600" extrusionOk="0">
                <a:moveTo>
                  <a:pt x="0" y="0"/>
                </a:moveTo>
                <a:lnTo>
                  <a:pt x="0" y="236"/>
                </a:lnTo>
                <a:cubicBezTo>
                  <a:pt x="1250" y="573"/>
                  <a:pt x="2481" y="1265"/>
                  <a:pt x="3608" y="2465"/>
                </a:cubicBezTo>
                <a:cubicBezTo>
                  <a:pt x="4620" y="3548"/>
                  <a:pt x="5028" y="4977"/>
                  <a:pt x="5322" y="6233"/>
                </a:cubicBezTo>
                <a:cubicBezTo>
                  <a:pt x="5360" y="6414"/>
                  <a:pt x="5407" y="6606"/>
                  <a:pt x="5435" y="6797"/>
                </a:cubicBezTo>
                <a:cubicBezTo>
                  <a:pt x="5558" y="7352"/>
                  <a:pt x="5672" y="7934"/>
                  <a:pt x="5928" y="8471"/>
                </a:cubicBezTo>
                <a:cubicBezTo>
                  <a:pt x="6060" y="8789"/>
                  <a:pt x="6240" y="9080"/>
                  <a:pt x="6439" y="9363"/>
                </a:cubicBezTo>
                <a:cubicBezTo>
                  <a:pt x="6543" y="9490"/>
                  <a:pt x="6648" y="9608"/>
                  <a:pt x="6761" y="9726"/>
                </a:cubicBezTo>
                <a:cubicBezTo>
                  <a:pt x="6837" y="9808"/>
                  <a:pt x="6922" y="9881"/>
                  <a:pt x="7016" y="9963"/>
                </a:cubicBezTo>
                <a:cubicBezTo>
                  <a:pt x="7481" y="10336"/>
                  <a:pt x="8020" y="10618"/>
                  <a:pt x="8608" y="10772"/>
                </a:cubicBezTo>
                <a:cubicBezTo>
                  <a:pt x="9223" y="10946"/>
                  <a:pt x="9857" y="11073"/>
                  <a:pt x="10501" y="11137"/>
                </a:cubicBezTo>
                <a:cubicBezTo>
                  <a:pt x="11041" y="11201"/>
                  <a:pt x="11591" y="11255"/>
                  <a:pt x="12168" y="11309"/>
                </a:cubicBezTo>
                <a:cubicBezTo>
                  <a:pt x="14905" y="11555"/>
                  <a:pt x="17736" y="11819"/>
                  <a:pt x="19725" y="13639"/>
                </a:cubicBezTo>
                <a:cubicBezTo>
                  <a:pt x="20814" y="14648"/>
                  <a:pt x="21344" y="16096"/>
                  <a:pt x="21297" y="17942"/>
                </a:cubicBezTo>
                <a:cubicBezTo>
                  <a:pt x="21268" y="18661"/>
                  <a:pt x="21192" y="19390"/>
                  <a:pt x="21069" y="20099"/>
                </a:cubicBezTo>
                <a:cubicBezTo>
                  <a:pt x="21022" y="20436"/>
                  <a:pt x="20946" y="20772"/>
                  <a:pt x="20880" y="21100"/>
                </a:cubicBezTo>
                <a:cubicBezTo>
                  <a:pt x="20842" y="21263"/>
                  <a:pt x="20804" y="21437"/>
                  <a:pt x="20776" y="21600"/>
                </a:cubicBezTo>
                <a:lnTo>
                  <a:pt x="21013" y="21600"/>
                </a:lnTo>
                <a:cubicBezTo>
                  <a:pt x="21041" y="21445"/>
                  <a:pt x="21079" y="21300"/>
                  <a:pt x="21107" y="21145"/>
                </a:cubicBezTo>
                <a:cubicBezTo>
                  <a:pt x="21192" y="20809"/>
                  <a:pt x="21268" y="20472"/>
                  <a:pt x="21325" y="20136"/>
                </a:cubicBezTo>
                <a:cubicBezTo>
                  <a:pt x="21448" y="19407"/>
                  <a:pt x="21524" y="18680"/>
                  <a:pt x="21552" y="17942"/>
                </a:cubicBezTo>
                <a:cubicBezTo>
                  <a:pt x="21600" y="16032"/>
                  <a:pt x="21041" y="14522"/>
                  <a:pt x="19896" y="13475"/>
                </a:cubicBezTo>
                <a:cubicBezTo>
                  <a:pt x="17850" y="11592"/>
                  <a:pt x="14981" y="11328"/>
                  <a:pt x="12197" y="11073"/>
                </a:cubicBezTo>
                <a:cubicBezTo>
                  <a:pt x="11619" y="11027"/>
                  <a:pt x="11070" y="10973"/>
                  <a:pt x="10530" y="10909"/>
                </a:cubicBezTo>
                <a:cubicBezTo>
                  <a:pt x="9905" y="10845"/>
                  <a:pt x="9289" y="10727"/>
                  <a:pt x="8684" y="10554"/>
                </a:cubicBezTo>
                <a:cubicBezTo>
                  <a:pt x="8002" y="10345"/>
                  <a:pt x="7680" y="10181"/>
                  <a:pt x="7168" y="9781"/>
                </a:cubicBezTo>
                <a:cubicBezTo>
                  <a:pt x="7083" y="9708"/>
                  <a:pt x="7007" y="9635"/>
                  <a:pt x="6931" y="9562"/>
                </a:cubicBezTo>
                <a:cubicBezTo>
                  <a:pt x="6827" y="9453"/>
                  <a:pt x="6723" y="9344"/>
                  <a:pt x="6638" y="9226"/>
                </a:cubicBezTo>
                <a:cubicBezTo>
                  <a:pt x="6439" y="8962"/>
                  <a:pt x="6278" y="8680"/>
                  <a:pt x="6145" y="8380"/>
                </a:cubicBezTo>
                <a:cubicBezTo>
                  <a:pt x="5909" y="7861"/>
                  <a:pt x="5795" y="7297"/>
                  <a:pt x="5672" y="6751"/>
                </a:cubicBezTo>
                <a:cubicBezTo>
                  <a:pt x="5634" y="6560"/>
                  <a:pt x="5596" y="6369"/>
                  <a:pt x="5558" y="6178"/>
                </a:cubicBezTo>
                <a:cubicBezTo>
                  <a:pt x="5255" y="4895"/>
                  <a:pt x="4848" y="3430"/>
                  <a:pt x="3787" y="2311"/>
                </a:cubicBezTo>
                <a:cubicBezTo>
                  <a:pt x="2689" y="1146"/>
                  <a:pt x="1420" y="373"/>
                  <a:pt x="0" y="0"/>
                </a:cubicBezTo>
                <a:close/>
              </a:path>
            </a:pathLst>
          </a:custGeom>
          <a:solidFill>
            <a:schemeClr val="accent2"/>
          </a:solidFill>
          <a:ln>
            <a:solidFill>
              <a:schemeClr val="accent2"/>
            </a:solidFill>
          </a:ln>
        </p:spPr>
        <p:txBody>
          <a:bodyPr lIns="0" tIns="0" rIns="0" bIns="0" anchor="ctr"/>
          <a:lstStyle/>
          <a:p>
            <a:pPr>
              <a:defRPr>
                <a:solidFill>
                  <a:srgbClr val="000000"/>
                </a:solidFill>
              </a:defRPr>
            </a:pPr>
            <a:endParaRPr/>
          </a:p>
        </p:txBody>
      </p:sp>
      <p:sp>
        <p:nvSpPr>
          <p:cNvPr id="4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_AND_TWO_COLUMNS_1_1_1_1">
    <p:spTree>
      <p:nvGrpSpPr>
        <p:cNvPr id="1" name=""/>
        <p:cNvGrpSpPr/>
        <p:nvPr/>
      </p:nvGrpSpPr>
      <p:grpSpPr>
        <a:xfrm>
          <a:off x="0" y="0"/>
          <a:ext cx="0" cy="0"/>
          <a:chOff x="0" y="0"/>
          <a:chExt cx="0" cy="0"/>
        </a:xfrm>
      </p:grpSpPr>
      <p:sp>
        <p:nvSpPr>
          <p:cNvPr id="493" name="Title Text"/>
          <p:cNvSpPr txBox="1">
            <a:spLocks noGrp="1"/>
          </p:cNvSpPr>
          <p:nvPr>
            <p:ph type="title"/>
          </p:nvPr>
        </p:nvSpPr>
        <p:spPr>
          <a:prstGeom prst="rect">
            <a:avLst/>
          </a:prstGeom>
        </p:spPr>
        <p:txBody>
          <a:bodyPr/>
          <a:lstStyle/>
          <a:p>
            <a:r>
              <a:t>Title Text</a:t>
            </a:r>
          </a:p>
        </p:txBody>
      </p:sp>
      <p:sp>
        <p:nvSpPr>
          <p:cNvPr id="494" name="Body Level One…"/>
          <p:cNvSpPr txBox="1">
            <a:spLocks noGrp="1"/>
          </p:cNvSpPr>
          <p:nvPr>
            <p:ph type="body" sz="quarter" idx="1"/>
          </p:nvPr>
        </p:nvSpPr>
        <p:spPr>
          <a:xfrm>
            <a:off x="774099" y="2209275"/>
            <a:ext cx="1892102" cy="640501"/>
          </a:xfrm>
          <a:prstGeom prst="rect">
            <a:avLst/>
          </a:prstGeom>
        </p:spPr>
        <p:txBody>
          <a:bodyPr/>
          <a:lstStyle>
            <a:lvl1pPr marL="330200" indent="-203200" algn="ctr">
              <a:buClrTx/>
              <a:buSzTx/>
              <a:buNone/>
              <a:defRPr sz="1600">
                <a:latin typeface="Montserrat Light"/>
                <a:ea typeface="Montserrat Light"/>
                <a:cs typeface="Montserrat Light"/>
                <a:sym typeface="Montserrat Light"/>
              </a:defRPr>
            </a:lvl1pPr>
            <a:lvl2pPr marL="330200" indent="254000" algn="ctr">
              <a:buClrTx/>
              <a:buSzTx/>
              <a:buNone/>
              <a:defRPr sz="1600">
                <a:latin typeface="Montserrat Light"/>
                <a:ea typeface="Montserrat Light"/>
                <a:cs typeface="Montserrat Light"/>
                <a:sym typeface="Montserrat Light"/>
              </a:defRPr>
            </a:lvl2pPr>
            <a:lvl3pPr marL="330200" indent="711200" algn="ctr">
              <a:buClrTx/>
              <a:buSzTx/>
              <a:buNone/>
              <a:defRPr sz="1600">
                <a:latin typeface="Montserrat Light"/>
                <a:ea typeface="Montserrat Light"/>
                <a:cs typeface="Montserrat Light"/>
                <a:sym typeface="Montserrat Light"/>
              </a:defRPr>
            </a:lvl3pPr>
            <a:lvl4pPr marL="330200" indent="1168400" algn="ctr">
              <a:buClrTx/>
              <a:buSzTx/>
              <a:buNone/>
              <a:defRPr sz="1600">
                <a:latin typeface="Montserrat Light"/>
                <a:ea typeface="Montserrat Light"/>
                <a:cs typeface="Montserrat Light"/>
                <a:sym typeface="Montserrat Light"/>
              </a:defRPr>
            </a:lvl4pPr>
            <a:lvl5pPr marL="330200" indent="1625600" algn="ct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495" name="Google Shape;335;p24"/>
          <p:cNvSpPr/>
          <p:nvPr/>
        </p:nvSpPr>
        <p:spPr>
          <a:xfrm rot="5400000">
            <a:off x="-2205442" y="2193985"/>
            <a:ext cx="5143170" cy="734264"/>
          </a:xfrm>
          <a:custGeom>
            <a:avLst/>
            <a:gdLst/>
            <a:ahLst/>
            <a:cxnLst>
              <a:cxn ang="0">
                <a:pos x="wd2" y="hd2"/>
              </a:cxn>
              <a:cxn ang="5400000">
                <a:pos x="wd2" y="hd2"/>
              </a:cxn>
              <a:cxn ang="10800000">
                <a:pos x="wd2" y="hd2"/>
              </a:cxn>
              <a:cxn ang="16200000">
                <a:pos x="wd2" y="hd2"/>
              </a:cxn>
            </a:cxnLst>
            <a:rect l="0" t="0" r="r" b="b"/>
            <a:pathLst>
              <a:path w="21600" h="21600" extrusionOk="0">
                <a:moveTo>
                  <a:pt x="10470" y="0"/>
                </a:moveTo>
                <a:cubicBezTo>
                  <a:pt x="10427" y="0"/>
                  <a:pt x="10384" y="6"/>
                  <a:pt x="10341" y="15"/>
                </a:cubicBezTo>
                <a:cubicBezTo>
                  <a:pt x="9462" y="268"/>
                  <a:pt x="8637" y="2229"/>
                  <a:pt x="8097" y="5459"/>
                </a:cubicBezTo>
                <a:cubicBezTo>
                  <a:pt x="7542" y="8560"/>
                  <a:pt x="7150" y="12358"/>
                  <a:pt x="6407" y="14575"/>
                </a:cubicBezTo>
                <a:cubicBezTo>
                  <a:pt x="5931" y="15987"/>
                  <a:pt x="5404" y="16415"/>
                  <a:pt x="4867" y="16415"/>
                </a:cubicBezTo>
                <a:cubicBezTo>
                  <a:pt x="4488" y="16415"/>
                  <a:pt x="4105" y="16202"/>
                  <a:pt x="3731" y="15968"/>
                </a:cubicBezTo>
                <a:cubicBezTo>
                  <a:pt x="3281" y="15626"/>
                  <a:pt x="2811" y="15271"/>
                  <a:pt x="2351" y="15271"/>
                </a:cubicBezTo>
                <a:cubicBezTo>
                  <a:pt x="1871" y="15271"/>
                  <a:pt x="1401" y="15657"/>
                  <a:pt x="973" y="16853"/>
                </a:cubicBezTo>
                <a:cubicBezTo>
                  <a:pt x="567" y="17993"/>
                  <a:pt x="230" y="19639"/>
                  <a:pt x="0" y="21600"/>
                </a:cubicBezTo>
                <a:lnTo>
                  <a:pt x="21600" y="21600"/>
                </a:lnTo>
                <a:lnTo>
                  <a:pt x="21330" y="20777"/>
                </a:lnTo>
                <a:cubicBezTo>
                  <a:pt x="20330" y="17676"/>
                  <a:pt x="19289" y="14257"/>
                  <a:pt x="18086" y="13055"/>
                </a:cubicBezTo>
                <a:cubicBezTo>
                  <a:pt x="17045" y="11979"/>
                  <a:pt x="15950" y="13246"/>
                  <a:pt x="14923" y="11726"/>
                </a:cubicBezTo>
                <a:cubicBezTo>
                  <a:pt x="14058" y="10459"/>
                  <a:pt x="13436" y="7294"/>
                  <a:pt x="12773" y="4572"/>
                </a:cubicBezTo>
                <a:cubicBezTo>
                  <a:pt x="12103" y="1856"/>
                  <a:pt x="11359" y="0"/>
                  <a:pt x="1047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496" name="Google Shape;336;p24"/>
          <p:cNvSpPr/>
          <p:nvPr/>
        </p:nvSpPr>
        <p:spPr>
          <a:xfrm rot="16200000">
            <a:off x="6206278" y="2193985"/>
            <a:ext cx="5143170" cy="734264"/>
          </a:xfrm>
          <a:custGeom>
            <a:avLst/>
            <a:gdLst/>
            <a:ahLst/>
            <a:cxnLst>
              <a:cxn ang="0">
                <a:pos x="wd2" y="hd2"/>
              </a:cxn>
              <a:cxn ang="5400000">
                <a:pos x="wd2" y="hd2"/>
              </a:cxn>
              <a:cxn ang="10800000">
                <a:pos x="wd2" y="hd2"/>
              </a:cxn>
              <a:cxn ang="16200000">
                <a:pos x="wd2" y="hd2"/>
              </a:cxn>
            </a:cxnLst>
            <a:rect l="0" t="0" r="r" b="b"/>
            <a:pathLst>
              <a:path w="21600" h="21600" extrusionOk="0">
                <a:moveTo>
                  <a:pt x="10470" y="0"/>
                </a:moveTo>
                <a:cubicBezTo>
                  <a:pt x="10427" y="0"/>
                  <a:pt x="10384" y="6"/>
                  <a:pt x="10341" y="15"/>
                </a:cubicBezTo>
                <a:cubicBezTo>
                  <a:pt x="9462" y="268"/>
                  <a:pt x="8637" y="2229"/>
                  <a:pt x="8097" y="5459"/>
                </a:cubicBezTo>
                <a:cubicBezTo>
                  <a:pt x="7542" y="8560"/>
                  <a:pt x="7150" y="12358"/>
                  <a:pt x="6407" y="14575"/>
                </a:cubicBezTo>
                <a:cubicBezTo>
                  <a:pt x="5931" y="15987"/>
                  <a:pt x="5404" y="16415"/>
                  <a:pt x="4867" y="16415"/>
                </a:cubicBezTo>
                <a:cubicBezTo>
                  <a:pt x="4488" y="16415"/>
                  <a:pt x="4105" y="16202"/>
                  <a:pt x="3731" y="15968"/>
                </a:cubicBezTo>
                <a:cubicBezTo>
                  <a:pt x="3281" y="15626"/>
                  <a:pt x="2811" y="15271"/>
                  <a:pt x="2351" y="15271"/>
                </a:cubicBezTo>
                <a:cubicBezTo>
                  <a:pt x="1871" y="15271"/>
                  <a:pt x="1401" y="15657"/>
                  <a:pt x="973" y="16853"/>
                </a:cubicBezTo>
                <a:cubicBezTo>
                  <a:pt x="567" y="17993"/>
                  <a:pt x="230" y="19639"/>
                  <a:pt x="0" y="21600"/>
                </a:cubicBezTo>
                <a:lnTo>
                  <a:pt x="21600" y="21600"/>
                </a:lnTo>
                <a:lnTo>
                  <a:pt x="21330" y="20777"/>
                </a:lnTo>
                <a:cubicBezTo>
                  <a:pt x="20330" y="17676"/>
                  <a:pt x="19289" y="14257"/>
                  <a:pt x="18086" y="13055"/>
                </a:cubicBezTo>
                <a:cubicBezTo>
                  <a:pt x="17045" y="11979"/>
                  <a:pt x="15950" y="13246"/>
                  <a:pt x="14923" y="11726"/>
                </a:cubicBezTo>
                <a:cubicBezTo>
                  <a:pt x="14058" y="10459"/>
                  <a:pt x="13436" y="7294"/>
                  <a:pt x="12773" y="4572"/>
                </a:cubicBezTo>
                <a:cubicBezTo>
                  <a:pt x="12103" y="1856"/>
                  <a:pt x="11359" y="0"/>
                  <a:pt x="1047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4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BLANK_1">
    <p:spTree>
      <p:nvGrpSpPr>
        <p:cNvPr id="1" name=""/>
        <p:cNvGrpSpPr/>
        <p:nvPr/>
      </p:nvGrpSpPr>
      <p:grpSpPr>
        <a:xfrm>
          <a:off x="0" y="0"/>
          <a:ext cx="0" cy="0"/>
          <a:chOff x="0" y="0"/>
          <a:chExt cx="0" cy="0"/>
        </a:xfrm>
      </p:grpSpPr>
      <p:sp>
        <p:nvSpPr>
          <p:cNvPr id="504" name="Title Text"/>
          <p:cNvSpPr txBox="1">
            <a:spLocks noGrp="1"/>
          </p:cNvSpPr>
          <p:nvPr>
            <p:ph type="title"/>
          </p:nvPr>
        </p:nvSpPr>
        <p:spPr>
          <a:xfrm>
            <a:off x="2766149" y="615700"/>
            <a:ext cx="3611702" cy="685501"/>
          </a:xfrm>
          <a:prstGeom prst="rect">
            <a:avLst/>
          </a:prstGeom>
        </p:spPr>
        <p:txBody>
          <a:bodyPr/>
          <a:lstStyle>
            <a:lvl1pPr>
              <a:defRPr sz="4800"/>
            </a:lvl1pPr>
          </a:lstStyle>
          <a:p>
            <a:r>
              <a:t>Title Text</a:t>
            </a:r>
          </a:p>
        </p:txBody>
      </p:sp>
      <p:sp>
        <p:nvSpPr>
          <p:cNvPr id="505" name="Body Level One…"/>
          <p:cNvSpPr txBox="1">
            <a:spLocks noGrp="1"/>
          </p:cNvSpPr>
          <p:nvPr>
            <p:ph type="body" sz="quarter" idx="1"/>
          </p:nvPr>
        </p:nvSpPr>
        <p:spPr>
          <a:xfrm>
            <a:off x="2334299" y="1908599"/>
            <a:ext cx="4475402" cy="901202"/>
          </a:xfrm>
          <a:prstGeom prst="rect">
            <a:avLst/>
          </a:prstGeom>
        </p:spPr>
        <p:txBody>
          <a:bodyPr/>
          <a:lstStyle>
            <a:lvl1pPr marL="330200" indent="-203200" algn="ctr">
              <a:buClrTx/>
              <a:buSzTx/>
              <a:buNone/>
              <a:defRPr sz="1600">
                <a:solidFill>
                  <a:srgbClr val="00343E"/>
                </a:solidFill>
                <a:latin typeface="Montserrat Light"/>
                <a:ea typeface="Montserrat Light"/>
                <a:cs typeface="Montserrat Light"/>
                <a:sym typeface="Montserrat Light"/>
              </a:defRPr>
            </a:lvl1pPr>
            <a:lvl2pPr marL="330200" indent="254000" algn="ctr">
              <a:buClrTx/>
              <a:buSzTx/>
              <a:buNone/>
              <a:defRPr sz="1600">
                <a:solidFill>
                  <a:srgbClr val="00343E"/>
                </a:solidFill>
                <a:latin typeface="Montserrat Light"/>
                <a:ea typeface="Montserrat Light"/>
                <a:cs typeface="Montserrat Light"/>
                <a:sym typeface="Montserrat Light"/>
              </a:defRPr>
            </a:lvl2pPr>
            <a:lvl3pPr marL="330200" indent="711200" algn="ctr">
              <a:buClrTx/>
              <a:buSzTx/>
              <a:buNone/>
              <a:defRPr sz="1600">
                <a:solidFill>
                  <a:srgbClr val="00343E"/>
                </a:solidFill>
                <a:latin typeface="Montserrat Light"/>
                <a:ea typeface="Montserrat Light"/>
                <a:cs typeface="Montserrat Light"/>
                <a:sym typeface="Montserrat Light"/>
              </a:defRPr>
            </a:lvl3pPr>
            <a:lvl4pPr marL="330200" indent="1168400" algn="ctr">
              <a:buClrTx/>
              <a:buSzTx/>
              <a:buNone/>
              <a:defRPr sz="1600">
                <a:solidFill>
                  <a:srgbClr val="00343E"/>
                </a:solidFill>
                <a:latin typeface="Montserrat Light"/>
                <a:ea typeface="Montserrat Light"/>
                <a:cs typeface="Montserrat Light"/>
                <a:sym typeface="Montserrat Light"/>
              </a:defRPr>
            </a:lvl4pPr>
            <a:lvl5pPr marL="330200" indent="1625600" algn="ctr">
              <a:buClrTx/>
              <a:buSzTx/>
              <a:buNone/>
              <a:defRPr sz="1600">
                <a:solidFill>
                  <a:srgbClr val="00343E"/>
                </a:solidFill>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506" name="Google Shape;341;p25"/>
          <p:cNvSpPr txBox="1"/>
          <p:nvPr/>
        </p:nvSpPr>
        <p:spPr>
          <a:xfrm>
            <a:off x="2618100" y="3594035"/>
            <a:ext cx="3907800" cy="645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spAutoFit/>
          </a:bodyPr>
          <a:lstStyle/>
          <a:p>
            <a:pPr algn="ctr">
              <a:lnSpc>
                <a:spcPct val="80000"/>
              </a:lnSpc>
              <a:defRPr sz="1200">
                <a:solidFill>
                  <a:srgbClr val="FFFFFF"/>
                </a:solidFill>
                <a:latin typeface="Montserrat Light"/>
                <a:ea typeface="Montserrat Light"/>
                <a:cs typeface="Montserrat Light"/>
                <a:sym typeface="Montserrat Light"/>
              </a:defRPr>
            </a:pPr>
            <a:r>
              <a:t>CREDITS: This presentation template was created by </a:t>
            </a:r>
            <a:r>
              <a:rPr b="1" u="sng">
                <a:uFill>
                  <a:solidFill>
                    <a:srgbClr val="FFFFFF"/>
                  </a:solidFill>
                </a:uFill>
                <a:latin typeface="Montserrat"/>
                <a:ea typeface="Montserrat"/>
                <a:cs typeface="Montserrat"/>
                <a:sym typeface="Montserrat"/>
                <a:hlinkClick r:id="rId2"/>
              </a:rPr>
              <a:t>Slidesgo</a:t>
            </a:r>
            <a:r>
              <a:t>, including icons by </a:t>
            </a:r>
            <a:r>
              <a:rPr b="1" u="sng">
                <a:uFill>
                  <a:solidFill>
                    <a:srgbClr val="FFFFFF"/>
                  </a:solidFill>
                </a:uFill>
                <a:latin typeface="Montserrat"/>
                <a:ea typeface="Montserrat"/>
                <a:cs typeface="Montserrat"/>
                <a:sym typeface="Montserrat"/>
                <a:hlinkClick r:id="rId3"/>
              </a:rPr>
              <a:t>Flaticon</a:t>
            </a:r>
            <a:r>
              <a:t>, and infographics &amp; images by </a:t>
            </a:r>
            <a:r>
              <a:rPr b="1" u="sng">
                <a:uFill>
                  <a:solidFill>
                    <a:srgbClr val="FFFFFF"/>
                  </a:solidFill>
                </a:uFill>
                <a:latin typeface="Montserrat"/>
                <a:ea typeface="Montserrat"/>
                <a:cs typeface="Montserrat"/>
                <a:sym typeface="Montserrat"/>
                <a:hlinkClick r:id="rId4"/>
              </a:rPr>
              <a:t>Freepik</a:t>
            </a:r>
          </a:p>
        </p:txBody>
      </p:sp>
      <p:sp>
        <p:nvSpPr>
          <p:cNvPr id="507" name="Google Shape;342;p25"/>
          <p:cNvSpPr/>
          <p:nvPr/>
        </p:nvSpPr>
        <p:spPr>
          <a:xfrm rot="16200000">
            <a:off x="7477702" y="3477183"/>
            <a:ext cx="1982530" cy="1349944"/>
          </a:xfrm>
          <a:custGeom>
            <a:avLst/>
            <a:gdLst/>
            <a:ahLst/>
            <a:cxnLst>
              <a:cxn ang="0">
                <a:pos x="wd2" y="hd2"/>
              </a:cxn>
              <a:cxn ang="5400000">
                <a:pos x="wd2" y="hd2"/>
              </a:cxn>
              <a:cxn ang="10800000">
                <a:pos x="wd2" y="hd2"/>
              </a:cxn>
              <a:cxn ang="16200000">
                <a:pos x="wd2" y="hd2"/>
              </a:cxn>
            </a:cxnLst>
            <a:rect l="0" t="0" r="r" b="b"/>
            <a:pathLst>
              <a:path w="21600" h="21600" extrusionOk="0">
                <a:moveTo>
                  <a:pt x="17454" y="0"/>
                </a:moveTo>
                <a:cubicBezTo>
                  <a:pt x="16165" y="0"/>
                  <a:pt x="14737" y="719"/>
                  <a:pt x="13335" y="2057"/>
                </a:cubicBezTo>
                <a:cubicBezTo>
                  <a:pt x="10198" y="5060"/>
                  <a:pt x="8194" y="6500"/>
                  <a:pt x="6458" y="7055"/>
                </a:cubicBezTo>
                <a:cubicBezTo>
                  <a:pt x="5844" y="7245"/>
                  <a:pt x="5264" y="7323"/>
                  <a:pt x="4673" y="7323"/>
                </a:cubicBezTo>
                <a:cubicBezTo>
                  <a:pt x="3587" y="7323"/>
                  <a:pt x="2463" y="7059"/>
                  <a:pt x="1022" y="6727"/>
                </a:cubicBezTo>
                <a:cubicBezTo>
                  <a:pt x="700" y="6645"/>
                  <a:pt x="364" y="6563"/>
                  <a:pt x="0" y="6479"/>
                </a:cubicBezTo>
                <a:lnTo>
                  <a:pt x="0" y="21600"/>
                </a:lnTo>
                <a:lnTo>
                  <a:pt x="12649" y="21600"/>
                </a:lnTo>
                <a:cubicBezTo>
                  <a:pt x="12705" y="21539"/>
                  <a:pt x="18546" y="16232"/>
                  <a:pt x="20200" y="12466"/>
                </a:cubicBezTo>
                <a:cubicBezTo>
                  <a:pt x="21124" y="10347"/>
                  <a:pt x="21600" y="8187"/>
                  <a:pt x="21600" y="6192"/>
                </a:cubicBezTo>
                <a:cubicBezTo>
                  <a:pt x="21586" y="4382"/>
                  <a:pt x="21138" y="2756"/>
                  <a:pt x="20395" y="1666"/>
                </a:cubicBezTo>
                <a:cubicBezTo>
                  <a:pt x="19653" y="576"/>
                  <a:pt x="18631" y="0"/>
                  <a:pt x="17454"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508" name="Google Shape;343;p25"/>
          <p:cNvSpPr/>
          <p:nvPr/>
        </p:nvSpPr>
        <p:spPr>
          <a:xfrm rot="16200000">
            <a:off x="7185252" y="3184737"/>
            <a:ext cx="2261583" cy="1655782"/>
          </a:xfrm>
          <a:custGeom>
            <a:avLst/>
            <a:gdLst/>
            <a:ahLst/>
            <a:cxnLst>
              <a:cxn ang="0">
                <a:pos x="wd2" y="hd2"/>
              </a:cxn>
              <a:cxn ang="5400000">
                <a:pos x="wd2" y="hd2"/>
              </a:cxn>
              <a:cxn ang="10800000">
                <a:pos x="wd2" y="hd2"/>
              </a:cxn>
              <a:cxn ang="16200000">
                <a:pos x="wd2" y="hd2"/>
              </a:cxn>
            </a:cxnLst>
            <a:rect l="0" t="0" r="r" b="b"/>
            <a:pathLst>
              <a:path w="20929" h="21600" extrusionOk="0">
                <a:moveTo>
                  <a:pt x="14907" y="0"/>
                </a:moveTo>
                <a:cubicBezTo>
                  <a:pt x="12960" y="0"/>
                  <a:pt x="10819" y="946"/>
                  <a:pt x="8935" y="3016"/>
                </a:cubicBezTo>
                <a:cubicBezTo>
                  <a:pt x="7414" y="4681"/>
                  <a:pt x="5697" y="5158"/>
                  <a:pt x="3998" y="5158"/>
                </a:cubicBezTo>
                <a:cubicBezTo>
                  <a:pt x="2615" y="5158"/>
                  <a:pt x="1244" y="4842"/>
                  <a:pt x="0" y="4593"/>
                </a:cubicBezTo>
                <a:lnTo>
                  <a:pt x="0" y="8987"/>
                </a:lnTo>
                <a:lnTo>
                  <a:pt x="904" y="9189"/>
                </a:lnTo>
                <a:cubicBezTo>
                  <a:pt x="2120" y="9467"/>
                  <a:pt x="3073" y="9684"/>
                  <a:pt x="3987" y="9684"/>
                </a:cubicBezTo>
                <a:cubicBezTo>
                  <a:pt x="5890" y="9684"/>
                  <a:pt x="7626" y="8741"/>
                  <a:pt x="11219" y="5432"/>
                </a:cubicBezTo>
                <a:cubicBezTo>
                  <a:pt x="12445" y="4308"/>
                  <a:pt x="13695" y="3721"/>
                  <a:pt x="14825" y="3721"/>
                </a:cubicBezTo>
                <a:cubicBezTo>
                  <a:pt x="15883" y="3721"/>
                  <a:pt x="16776" y="4191"/>
                  <a:pt x="17466" y="5163"/>
                </a:cubicBezTo>
                <a:cubicBezTo>
                  <a:pt x="18156" y="6120"/>
                  <a:pt x="18537" y="7495"/>
                  <a:pt x="18537" y="9038"/>
                </a:cubicBezTo>
                <a:cubicBezTo>
                  <a:pt x="18548" y="10715"/>
                  <a:pt x="18120" y="12526"/>
                  <a:pt x="17312" y="14304"/>
                </a:cubicBezTo>
                <a:cubicBezTo>
                  <a:pt x="16728" y="15596"/>
                  <a:pt x="15467" y="17239"/>
                  <a:pt x="13587" y="19185"/>
                </a:cubicBezTo>
                <a:cubicBezTo>
                  <a:pt x="12850" y="19940"/>
                  <a:pt x="12184" y="20577"/>
                  <a:pt x="11731" y="20996"/>
                </a:cubicBezTo>
                <a:cubicBezTo>
                  <a:pt x="11196" y="21483"/>
                  <a:pt x="11112" y="21584"/>
                  <a:pt x="11101" y="21600"/>
                </a:cubicBezTo>
                <a:lnTo>
                  <a:pt x="16633" y="21600"/>
                </a:lnTo>
                <a:cubicBezTo>
                  <a:pt x="18715" y="18279"/>
                  <a:pt x="20108" y="13818"/>
                  <a:pt x="20798" y="9004"/>
                </a:cubicBezTo>
                <a:cubicBezTo>
                  <a:pt x="21600" y="3411"/>
                  <a:pt x="18604" y="0"/>
                  <a:pt x="14907"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509" name="Google Shape;344;p25"/>
          <p:cNvSpPr/>
          <p:nvPr/>
        </p:nvSpPr>
        <p:spPr>
          <a:xfrm rot="16200000">
            <a:off x="7477702" y="3477183"/>
            <a:ext cx="1982530" cy="1349944"/>
          </a:xfrm>
          <a:custGeom>
            <a:avLst/>
            <a:gdLst/>
            <a:ahLst/>
            <a:cxnLst>
              <a:cxn ang="0">
                <a:pos x="wd2" y="hd2"/>
              </a:cxn>
              <a:cxn ang="5400000">
                <a:pos x="wd2" y="hd2"/>
              </a:cxn>
              <a:cxn ang="10800000">
                <a:pos x="wd2" y="hd2"/>
              </a:cxn>
              <a:cxn ang="16200000">
                <a:pos x="wd2" y="hd2"/>
              </a:cxn>
            </a:cxnLst>
            <a:rect l="0" t="0" r="r" b="b"/>
            <a:pathLst>
              <a:path w="21600" h="21600" extrusionOk="0">
                <a:moveTo>
                  <a:pt x="17454" y="0"/>
                </a:moveTo>
                <a:cubicBezTo>
                  <a:pt x="16165" y="0"/>
                  <a:pt x="14737" y="719"/>
                  <a:pt x="13335" y="2057"/>
                </a:cubicBezTo>
                <a:cubicBezTo>
                  <a:pt x="10198" y="5060"/>
                  <a:pt x="8194" y="6500"/>
                  <a:pt x="6458" y="7055"/>
                </a:cubicBezTo>
                <a:cubicBezTo>
                  <a:pt x="5844" y="7245"/>
                  <a:pt x="5264" y="7323"/>
                  <a:pt x="4673" y="7323"/>
                </a:cubicBezTo>
                <a:cubicBezTo>
                  <a:pt x="3587" y="7323"/>
                  <a:pt x="2463" y="7059"/>
                  <a:pt x="1022" y="6727"/>
                </a:cubicBezTo>
                <a:cubicBezTo>
                  <a:pt x="700" y="6645"/>
                  <a:pt x="364" y="6563"/>
                  <a:pt x="0" y="6479"/>
                </a:cubicBezTo>
                <a:lnTo>
                  <a:pt x="0" y="21600"/>
                </a:lnTo>
                <a:lnTo>
                  <a:pt x="12649" y="21600"/>
                </a:lnTo>
                <a:cubicBezTo>
                  <a:pt x="12705" y="21539"/>
                  <a:pt x="18546" y="16232"/>
                  <a:pt x="20200" y="12466"/>
                </a:cubicBezTo>
                <a:cubicBezTo>
                  <a:pt x="21124" y="10347"/>
                  <a:pt x="21600" y="8187"/>
                  <a:pt x="21600" y="6192"/>
                </a:cubicBezTo>
                <a:cubicBezTo>
                  <a:pt x="21586" y="4382"/>
                  <a:pt x="21138" y="2756"/>
                  <a:pt x="20395" y="1666"/>
                </a:cubicBezTo>
                <a:cubicBezTo>
                  <a:pt x="19653" y="576"/>
                  <a:pt x="18631" y="0"/>
                  <a:pt x="17454"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510" name="Google Shape;345;p25"/>
          <p:cNvSpPr/>
          <p:nvPr/>
        </p:nvSpPr>
        <p:spPr>
          <a:xfrm rot="16200000">
            <a:off x="7456466" y="3457199"/>
            <a:ext cx="2003153" cy="1369290"/>
          </a:xfrm>
          <a:custGeom>
            <a:avLst/>
            <a:gdLst/>
            <a:ahLst/>
            <a:cxnLst>
              <a:cxn ang="0">
                <a:pos x="wd2" y="hd2"/>
              </a:cxn>
              <a:cxn ang="5400000">
                <a:pos x="wd2" y="hd2"/>
              </a:cxn>
              <a:cxn ang="10800000">
                <a:pos x="wd2" y="hd2"/>
              </a:cxn>
              <a:cxn ang="16200000">
                <a:pos x="wd2" y="hd2"/>
              </a:cxn>
            </a:cxnLst>
            <a:rect l="0" t="0" r="r" b="b"/>
            <a:pathLst>
              <a:path w="21587" h="21600" extrusionOk="0">
                <a:moveTo>
                  <a:pt x="17277" y="0"/>
                </a:moveTo>
                <a:cubicBezTo>
                  <a:pt x="15961" y="0"/>
                  <a:pt x="14506" y="710"/>
                  <a:pt x="13079" y="2069"/>
                </a:cubicBezTo>
                <a:cubicBezTo>
                  <a:pt x="8885" y="6070"/>
                  <a:pt x="6861" y="7202"/>
                  <a:pt x="4647" y="7202"/>
                </a:cubicBezTo>
                <a:cubicBezTo>
                  <a:pt x="3584" y="7202"/>
                  <a:pt x="2477" y="6941"/>
                  <a:pt x="1067" y="6612"/>
                </a:cubicBezTo>
                <a:lnTo>
                  <a:pt x="0" y="6389"/>
                </a:lnTo>
                <a:lnTo>
                  <a:pt x="0" y="6713"/>
                </a:lnTo>
                <a:cubicBezTo>
                  <a:pt x="374" y="6795"/>
                  <a:pt x="692" y="6876"/>
                  <a:pt x="1025" y="6957"/>
                </a:cubicBezTo>
                <a:cubicBezTo>
                  <a:pt x="2441" y="7285"/>
                  <a:pt x="3550" y="7544"/>
                  <a:pt x="4622" y="7544"/>
                </a:cubicBezTo>
                <a:cubicBezTo>
                  <a:pt x="5207" y="7544"/>
                  <a:pt x="5781" y="7467"/>
                  <a:pt x="6387" y="7281"/>
                </a:cubicBezTo>
                <a:cubicBezTo>
                  <a:pt x="8119" y="6734"/>
                  <a:pt x="10087" y="5313"/>
                  <a:pt x="13204" y="2352"/>
                </a:cubicBezTo>
                <a:cubicBezTo>
                  <a:pt x="14589" y="1034"/>
                  <a:pt x="16003" y="325"/>
                  <a:pt x="17277" y="325"/>
                </a:cubicBezTo>
                <a:cubicBezTo>
                  <a:pt x="18441" y="325"/>
                  <a:pt x="19425" y="872"/>
                  <a:pt x="20187" y="1967"/>
                </a:cubicBezTo>
                <a:cubicBezTo>
                  <a:pt x="20935" y="3063"/>
                  <a:pt x="21365" y="4645"/>
                  <a:pt x="21365" y="6429"/>
                </a:cubicBezTo>
                <a:cubicBezTo>
                  <a:pt x="21365" y="8376"/>
                  <a:pt x="20894" y="10526"/>
                  <a:pt x="19979" y="12615"/>
                </a:cubicBezTo>
                <a:cubicBezTo>
                  <a:pt x="18358" y="16327"/>
                  <a:pt x="12567" y="21560"/>
                  <a:pt x="12511" y="21600"/>
                </a:cubicBezTo>
                <a:lnTo>
                  <a:pt x="12927" y="21600"/>
                </a:lnTo>
                <a:cubicBezTo>
                  <a:pt x="12940" y="21600"/>
                  <a:pt x="13038" y="21479"/>
                  <a:pt x="13661" y="20890"/>
                </a:cubicBezTo>
                <a:cubicBezTo>
                  <a:pt x="14174" y="20383"/>
                  <a:pt x="14977" y="19612"/>
                  <a:pt x="15823" y="18699"/>
                </a:cubicBezTo>
                <a:cubicBezTo>
                  <a:pt x="18011" y="16347"/>
                  <a:pt x="19467" y="14360"/>
                  <a:pt x="20160" y="12797"/>
                </a:cubicBezTo>
                <a:cubicBezTo>
                  <a:pt x="21101" y="10647"/>
                  <a:pt x="21600" y="8458"/>
                  <a:pt x="21587" y="6429"/>
                </a:cubicBezTo>
                <a:cubicBezTo>
                  <a:pt x="21587" y="4564"/>
                  <a:pt x="21129" y="2880"/>
                  <a:pt x="20340" y="1744"/>
                </a:cubicBezTo>
                <a:cubicBezTo>
                  <a:pt x="19563" y="589"/>
                  <a:pt x="18496" y="0"/>
                  <a:pt x="17277" y="0"/>
                </a:cubicBezTo>
                <a:close/>
              </a:path>
            </a:pathLst>
          </a:custGeom>
          <a:solidFill>
            <a:srgbClr val="00343E"/>
          </a:solidFill>
          <a:ln w="12700">
            <a:miter lim="400000"/>
          </a:ln>
        </p:spPr>
        <p:txBody>
          <a:bodyPr lIns="0" tIns="0" rIns="0" bIns="0" anchor="ctr"/>
          <a:lstStyle/>
          <a:p>
            <a:pPr>
              <a:defRPr>
                <a:solidFill>
                  <a:srgbClr val="000000"/>
                </a:solidFill>
              </a:defRPr>
            </a:pPr>
            <a:endParaRPr/>
          </a:p>
        </p:txBody>
      </p:sp>
      <p:sp>
        <p:nvSpPr>
          <p:cNvPr id="511" name="Google Shape;346;p25"/>
          <p:cNvSpPr/>
          <p:nvPr/>
        </p:nvSpPr>
        <p:spPr>
          <a:xfrm>
            <a:off x="-1" y="3942650"/>
            <a:ext cx="1264384" cy="1200732"/>
          </a:xfrm>
          <a:custGeom>
            <a:avLst/>
            <a:gdLst/>
            <a:ahLst/>
            <a:cxnLst>
              <a:cxn ang="0">
                <a:pos x="wd2" y="hd2"/>
              </a:cxn>
              <a:cxn ang="5400000">
                <a:pos x="wd2" y="hd2"/>
              </a:cxn>
              <a:cxn ang="10800000">
                <a:pos x="wd2" y="hd2"/>
              </a:cxn>
              <a:cxn ang="16200000">
                <a:pos x="wd2" y="hd2"/>
              </a:cxn>
            </a:cxnLst>
            <a:rect l="0" t="0" r="r" b="b"/>
            <a:pathLst>
              <a:path w="21510" h="21600" extrusionOk="0">
                <a:moveTo>
                  <a:pt x="1478" y="0"/>
                </a:moveTo>
                <a:cubicBezTo>
                  <a:pt x="976" y="0"/>
                  <a:pt x="474" y="95"/>
                  <a:pt x="0" y="277"/>
                </a:cubicBezTo>
                <a:lnTo>
                  <a:pt x="0" y="21600"/>
                </a:lnTo>
                <a:lnTo>
                  <a:pt x="19688" y="21600"/>
                </a:lnTo>
                <a:lnTo>
                  <a:pt x="20435" y="17651"/>
                </a:lnTo>
                <a:cubicBezTo>
                  <a:pt x="20793" y="15661"/>
                  <a:pt x="21331" y="13640"/>
                  <a:pt x="21481" y="11586"/>
                </a:cubicBezTo>
                <a:cubicBezTo>
                  <a:pt x="21600" y="10102"/>
                  <a:pt x="21391" y="8459"/>
                  <a:pt x="20106" y="7607"/>
                </a:cubicBezTo>
                <a:cubicBezTo>
                  <a:pt x="19457" y="7154"/>
                  <a:pt x="18699" y="7002"/>
                  <a:pt x="17936" y="7002"/>
                </a:cubicBezTo>
                <a:cubicBezTo>
                  <a:pt x="17364" y="7002"/>
                  <a:pt x="16789" y="7087"/>
                  <a:pt x="16252" y="7196"/>
                </a:cubicBezTo>
                <a:cubicBezTo>
                  <a:pt x="14505" y="7577"/>
                  <a:pt x="12502" y="8459"/>
                  <a:pt x="10633" y="8459"/>
                </a:cubicBezTo>
                <a:cubicBezTo>
                  <a:pt x="9721" y="8459"/>
                  <a:pt x="8840" y="8250"/>
                  <a:pt x="8037" y="7670"/>
                </a:cubicBezTo>
                <a:cubicBezTo>
                  <a:pt x="5617" y="5901"/>
                  <a:pt x="5916" y="1698"/>
                  <a:pt x="3078" y="340"/>
                </a:cubicBezTo>
                <a:cubicBezTo>
                  <a:pt x="2566" y="111"/>
                  <a:pt x="2022" y="0"/>
                  <a:pt x="1478"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512" name="Google Shape;347;p25"/>
          <p:cNvSpPr/>
          <p:nvPr/>
        </p:nvSpPr>
        <p:spPr>
          <a:xfrm>
            <a:off x="-1" y="3167519"/>
            <a:ext cx="2224811" cy="1975964"/>
          </a:xfrm>
          <a:custGeom>
            <a:avLst/>
            <a:gdLst/>
            <a:ahLst/>
            <a:cxnLst>
              <a:cxn ang="0">
                <a:pos x="wd2" y="hd2"/>
              </a:cxn>
              <a:cxn ang="5400000">
                <a:pos x="wd2" y="hd2"/>
              </a:cxn>
              <a:cxn ang="10800000">
                <a:pos x="wd2" y="hd2"/>
              </a:cxn>
              <a:cxn ang="16200000">
                <a:pos x="wd2" y="hd2"/>
              </a:cxn>
            </a:cxnLst>
            <a:rect l="0" t="0" r="r" b="b"/>
            <a:pathLst>
              <a:path w="20188" h="21600" extrusionOk="0">
                <a:moveTo>
                  <a:pt x="5002" y="0"/>
                </a:moveTo>
                <a:cubicBezTo>
                  <a:pt x="3051" y="37"/>
                  <a:pt x="1208" y="1138"/>
                  <a:pt x="0" y="2966"/>
                </a:cubicBezTo>
                <a:lnTo>
                  <a:pt x="0" y="8431"/>
                </a:lnTo>
                <a:cubicBezTo>
                  <a:pt x="238" y="8347"/>
                  <a:pt x="485" y="8305"/>
                  <a:pt x="732" y="8305"/>
                </a:cubicBezTo>
                <a:cubicBezTo>
                  <a:pt x="1145" y="8305"/>
                  <a:pt x="1558" y="8422"/>
                  <a:pt x="1935" y="8655"/>
                </a:cubicBezTo>
                <a:cubicBezTo>
                  <a:pt x="2617" y="9084"/>
                  <a:pt x="3020" y="9923"/>
                  <a:pt x="3330" y="10744"/>
                </a:cubicBezTo>
                <a:cubicBezTo>
                  <a:pt x="3655" y="11639"/>
                  <a:pt x="3918" y="12740"/>
                  <a:pt x="4754" y="13131"/>
                </a:cubicBezTo>
                <a:cubicBezTo>
                  <a:pt x="5005" y="13242"/>
                  <a:pt x="5273" y="13286"/>
                  <a:pt x="5545" y="13286"/>
                </a:cubicBezTo>
                <a:cubicBezTo>
                  <a:pt x="6097" y="13286"/>
                  <a:pt x="6667" y="13108"/>
                  <a:pt x="7154" y="12945"/>
                </a:cubicBezTo>
                <a:cubicBezTo>
                  <a:pt x="7852" y="12700"/>
                  <a:pt x="8550" y="12438"/>
                  <a:pt x="9274" y="12438"/>
                </a:cubicBezTo>
                <a:cubicBezTo>
                  <a:pt x="9321" y="12438"/>
                  <a:pt x="9367" y="12439"/>
                  <a:pt x="9414" y="12441"/>
                </a:cubicBezTo>
                <a:cubicBezTo>
                  <a:pt x="10111" y="12460"/>
                  <a:pt x="10792" y="12777"/>
                  <a:pt x="11210" y="13504"/>
                </a:cubicBezTo>
                <a:cubicBezTo>
                  <a:pt x="11660" y="14287"/>
                  <a:pt x="11629" y="15295"/>
                  <a:pt x="11520" y="16190"/>
                </a:cubicBezTo>
                <a:cubicBezTo>
                  <a:pt x="11396" y="17346"/>
                  <a:pt x="11164" y="18485"/>
                  <a:pt x="10978" y="19623"/>
                </a:cubicBezTo>
                <a:lnTo>
                  <a:pt x="10653" y="21600"/>
                </a:lnTo>
                <a:lnTo>
                  <a:pt x="15314" y="21600"/>
                </a:lnTo>
                <a:cubicBezTo>
                  <a:pt x="15639" y="20984"/>
                  <a:pt x="16057" y="20462"/>
                  <a:pt x="16552" y="20033"/>
                </a:cubicBezTo>
                <a:cubicBezTo>
                  <a:pt x="18302" y="18279"/>
                  <a:pt x="21600" y="15780"/>
                  <a:pt x="19525" y="11322"/>
                </a:cubicBezTo>
                <a:cubicBezTo>
                  <a:pt x="18449" y="9005"/>
                  <a:pt x="17048" y="8422"/>
                  <a:pt x="15615" y="8422"/>
                </a:cubicBezTo>
                <a:cubicBezTo>
                  <a:pt x="14161" y="8422"/>
                  <a:pt x="12674" y="9021"/>
                  <a:pt x="11456" y="9021"/>
                </a:cubicBezTo>
                <a:cubicBezTo>
                  <a:pt x="10053" y="9021"/>
                  <a:pt x="9007" y="8227"/>
                  <a:pt x="8779" y="4812"/>
                </a:cubicBezTo>
                <a:cubicBezTo>
                  <a:pt x="8841" y="1436"/>
                  <a:pt x="7061" y="0"/>
                  <a:pt x="5002"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grpSp>
        <p:nvGrpSpPr>
          <p:cNvPr id="515" name="Google Shape;348;p25"/>
          <p:cNvGrpSpPr/>
          <p:nvPr/>
        </p:nvGrpSpPr>
        <p:grpSpPr>
          <a:xfrm>
            <a:off x="441379" y="171592"/>
            <a:ext cx="1036871" cy="1032164"/>
            <a:chOff x="0" y="0"/>
            <a:chExt cx="1036869" cy="1032162"/>
          </a:xfrm>
        </p:grpSpPr>
        <p:sp>
          <p:nvSpPr>
            <p:cNvPr id="513" name="Google Shape;349;p25"/>
            <p:cNvSpPr/>
            <p:nvPr/>
          </p:nvSpPr>
          <p:spPr>
            <a:xfrm rot="18605753">
              <a:off x="161066" y="139248"/>
              <a:ext cx="714738" cy="753667"/>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14" name="Google Shape;350;p25"/>
            <p:cNvSpPr/>
            <p:nvPr/>
          </p:nvSpPr>
          <p:spPr>
            <a:xfrm rot="18000044">
              <a:off x="161069" y="139253"/>
              <a:ext cx="714768" cy="753681"/>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516" name="Google Shape;351;p25"/>
          <p:cNvSpPr/>
          <p:nvPr/>
        </p:nvSpPr>
        <p:spPr>
          <a:xfrm rot="1799819">
            <a:off x="448751" y="365744"/>
            <a:ext cx="896483" cy="861542"/>
          </a:xfrm>
          <a:prstGeom prst="ellipse">
            <a:avLst/>
          </a:prstGeom>
          <a:ln>
            <a:solidFill>
              <a:schemeClr val="accent3"/>
            </a:solidFill>
          </a:ln>
        </p:spPr>
        <p:txBody>
          <a:bodyPr lIns="0" tIns="0" rIns="0" bIns="0" anchor="ctr"/>
          <a:lstStyle/>
          <a:p>
            <a:pPr>
              <a:defRPr>
                <a:solidFill>
                  <a:srgbClr val="000000"/>
                </a:solidFill>
              </a:defRPr>
            </a:pPr>
            <a:endParaRPr/>
          </a:p>
        </p:txBody>
      </p:sp>
      <p:sp>
        <p:nvSpPr>
          <p:cNvPr id="517" name="Google Shape;352;p25"/>
          <p:cNvSpPr/>
          <p:nvPr/>
        </p:nvSpPr>
        <p:spPr>
          <a:xfrm rot="1798621">
            <a:off x="8110819" y="839303"/>
            <a:ext cx="247973" cy="238299"/>
          </a:xfrm>
          <a:prstGeom prst="ellipse">
            <a:avLst/>
          </a:prstGeom>
          <a:solidFill>
            <a:schemeClr val="accent1"/>
          </a:solidFill>
          <a:ln w="12700">
            <a:miter lim="400000"/>
          </a:ln>
        </p:spPr>
        <p:txBody>
          <a:bodyPr lIns="0" tIns="0" rIns="0" bIns="0" anchor="ctr"/>
          <a:lstStyle/>
          <a:p>
            <a:pPr>
              <a:defRPr>
                <a:solidFill>
                  <a:srgbClr val="000000"/>
                </a:solidFill>
              </a:defRPr>
            </a:pPr>
            <a:endParaRPr/>
          </a:p>
        </p:txBody>
      </p:sp>
      <p:sp>
        <p:nvSpPr>
          <p:cNvPr id="518" name="Google Shape;353;p25"/>
          <p:cNvSpPr/>
          <p:nvPr/>
        </p:nvSpPr>
        <p:spPr>
          <a:xfrm rot="1798436">
            <a:off x="8171120" y="510242"/>
            <a:ext cx="595671" cy="572563"/>
          </a:xfrm>
          <a:prstGeom prst="ellipse">
            <a:avLst/>
          </a:prstGeom>
          <a:ln>
            <a:solidFill>
              <a:schemeClr val="accent3"/>
            </a:solidFill>
          </a:ln>
        </p:spPr>
        <p:txBody>
          <a:bodyPr lIns="0" tIns="0" rIns="0" bIns="0" anchor="ctr"/>
          <a:lstStyle/>
          <a:p>
            <a:pPr>
              <a:defRPr>
                <a:solidFill>
                  <a:srgbClr val="000000"/>
                </a:solidFill>
              </a:defRPr>
            </a:pPr>
            <a:endParaRPr/>
          </a:p>
        </p:txBody>
      </p:sp>
      <p:sp>
        <p:nvSpPr>
          <p:cNvPr id="5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0E2A47"/>
        </a:solidFill>
        <a:effectLst/>
      </p:bgPr>
    </p:bg>
    <p:spTree>
      <p:nvGrpSpPr>
        <p:cNvPr id="1" name=""/>
        <p:cNvGrpSpPr/>
        <p:nvPr/>
      </p:nvGrpSpPr>
      <p:grpSpPr>
        <a:xfrm>
          <a:off x="0" y="0"/>
          <a:ext cx="0" cy="0"/>
          <a:chOff x="0" y="0"/>
          <a:chExt cx="0" cy="0"/>
        </a:xfrm>
      </p:grpSpPr>
      <p:sp>
        <p:nvSpPr>
          <p:cNvPr id="5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51" name="Title Text"/>
          <p:cNvSpPr txBox="1">
            <a:spLocks noGrp="1"/>
          </p:cNvSpPr>
          <p:nvPr>
            <p:ph type="title"/>
          </p:nvPr>
        </p:nvSpPr>
        <p:spPr>
          <a:prstGeom prst="rect">
            <a:avLst/>
          </a:prstGeom>
        </p:spPr>
        <p:txBody>
          <a:bodyPr/>
          <a:lstStyle/>
          <a:p>
            <a:r>
              <a:t>Title Text</a:t>
            </a:r>
          </a:p>
        </p:txBody>
      </p:sp>
      <p:sp>
        <p:nvSpPr>
          <p:cNvPr id="52"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_AND_TWO_COLUMNS">
    <p:spTree>
      <p:nvGrpSpPr>
        <p:cNvPr id="1" name=""/>
        <p:cNvGrpSpPr/>
        <p:nvPr/>
      </p:nvGrpSpPr>
      <p:grpSpPr>
        <a:xfrm>
          <a:off x="0" y="0"/>
          <a:ext cx="0" cy="0"/>
          <a:chOff x="0" y="0"/>
          <a:chExt cx="0" cy="0"/>
        </a:xfrm>
      </p:grpSpPr>
      <p:sp>
        <p:nvSpPr>
          <p:cNvPr id="60" name="Title Text"/>
          <p:cNvSpPr txBox="1">
            <a:spLocks noGrp="1"/>
          </p:cNvSpPr>
          <p:nvPr>
            <p:ph type="title"/>
          </p:nvPr>
        </p:nvSpPr>
        <p:spPr>
          <a:xfrm>
            <a:off x="3347525" y="539500"/>
            <a:ext cx="5083201" cy="1054500"/>
          </a:xfrm>
          <a:prstGeom prst="rect">
            <a:avLst/>
          </a:prstGeom>
        </p:spPr>
        <p:txBody>
          <a:bodyPr/>
          <a:lstStyle>
            <a:lvl1pPr algn="r"/>
          </a:lstStyle>
          <a:p>
            <a:r>
              <a:t>Title Text</a:t>
            </a:r>
          </a:p>
        </p:txBody>
      </p:sp>
      <p:sp>
        <p:nvSpPr>
          <p:cNvPr id="61" name="Body Level One…"/>
          <p:cNvSpPr txBox="1">
            <a:spLocks noGrp="1"/>
          </p:cNvSpPr>
          <p:nvPr>
            <p:ph type="body" sz="quarter" idx="1"/>
          </p:nvPr>
        </p:nvSpPr>
        <p:spPr>
          <a:xfrm>
            <a:off x="4116749" y="3327999"/>
            <a:ext cx="1831201" cy="981001"/>
          </a:xfrm>
          <a:prstGeom prst="rect">
            <a:avLst/>
          </a:prstGeom>
        </p:spPr>
        <p:txBody>
          <a:bodyPr/>
          <a:lstStyle>
            <a:lvl1pPr marL="330200" indent="-203200" algn="r">
              <a:buClrTx/>
              <a:buSzTx/>
              <a:buNone/>
              <a:defRPr sz="1600">
                <a:latin typeface="Montserrat Light"/>
                <a:ea typeface="Montserrat Light"/>
                <a:cs typeface="Montserrat Light"/>
                <a:sym typeface="Montserrat Light"/>
              </a:defRPr>
            </a:lvl1pPr>
            <a:lvl2pPr marL="330200" indent="254000" algn="r">
              <a:buClrTx/>
              <a:buSzTx/>
              <a:buNone/>
              <a:defRPr sz="1600">
                <a:latin typeface="Montserrat Light"/>
                <a:ea typeface="Montserrat Light"/>
                <a:cs typeface="Montserrat Light"/>
                <a:sym typeface="Montserrat Light"/>
              </a:defRPr>
            </a:lvl2pPr>
            <a:lvl3pPr marL="330200" indent="711200" algn="r">
              <a:buClrTx/>
              <a:buSzTx/>
              <a:buNone/>
              <a:defRPr sz="1600">
                <a:latin typeface="Montserrat Light"/>
                <a:ea typeface="Montserrat Light"/>
                <a:cs typeface="Montserrat Light"/>
                <a:sym typeface="Montserrat Light"/>
              </a:defRPr>
            </a:lvl3pPr>
            <a:lvl4pPr marL="330200" indent="1168400" algn="r">
              <a:buClrTx/>
              <a:buSzTx/>
              <a:buNone/>
              <a:defRPr sz="1600">
                <a:latin typeface="Montserrat Light"/>
                <a:ea typeface="Montserrat Light"/>
                <a:cs typeface="Montserrat Light"/>
                <a:sym typeface="Montserrat Light"/>
              </a:defRPr>
            </a:lvl4pPr>
            <a:lvl5pPr marL="330200" indent="1625600" algn="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62" name="Google Shape;44;p5"/>
          <p:cNvSpPr/>
          <p:nvPr/>
        </p:nvSpPr>
        <p:spPr>
          <a:xfrm rot="5400000">
            <a:off x="-107446" y="107675"/>
            <a:ext cx="2571569" cy="23565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ubicBezTo>
                  <a:pt x="20898" y="20394"/>
                  <a:pt x="20233" y="19170"/>
                  <a:pt x="19268" y="18212"/>
                </a:cubicBezTo>
                <a:cubicBezTo>
                  <a:pt x="18073" y="17026"/>
                  <a:pt x="16449" y="16677"/>
                  <a:pt x="14867" y="16677"/>
                </a:cubicBezTo>
                <a:cubicBezTo>
                  <a:pt x="14614" y="16677"/>
                  <a:pt x="14362" y="16686"/>
                  <a:pt x="14113" y="16702"/>
                </a:cubicBezTo>
                <a:cubicBezTo>
                  <a:pt x="13301" y="16758"/>
                  <a:pt x="12474" y="16842"/>
                  <a:pt x="11662" y="16842"/>
                </a:cubicBezTo>
                <a:cubicBezTo>
                  <a:pt x="10826" y="16842"/>
                  <a:pt x="10003" y="16753"/>
                  <a:pt x="9222" y="16452"/>
                </a:cubicBezTo>
                <a:cubicBezTo>
                  <a:pt x="7855" y="15879"/>
                  <a:pt x="6715" y="14769"/>
                  <a:pt x="6031" y="13354"/>
                </a:cubicBezTo>
                <a:cubicBezTo>
                  <a:pt x="4821" y="10943"/>
                  <a:pt x="5225" y="8359"/>
                  <a:pt x="4891" y="5758"/>
                </a:cubicBezTo>
                <a:cubicBezTo>
                  <a:pt x="4523" y="2907"/>
                  <a:pt x="2559" y="611"/>
                  <a:pt x="0" y="0"/>
                </a:cubicBez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63" name="Google Shape;45;p5"/>
          <p:cNvSpPr/>
          <p:nvPr/>
        </p:nvSpPr>
        <p:spPr>
          <a:xfrm>
            <a:off x="350626" y="3807805"/>
            <a:ext cx="973201" cy="935101"/>
          </a:xfrm>
          <a:prstGeom prst="ellipse">
            <a:avLst/>
          </a:prstGeom>
          <a:ln>
            <a:solidFill>
              <a:schemeClr val="accent3"/>
            </a:solidFill>
          </a:ln>
        </p:spPr>
        <p:txBody>
          <a:bodyPr lIns="0" tIns="0" rIns="0" bIns="0" anchor="ctr"/>
          <a:lstStyle/>
          <a:p>
            <a:pPr>
              <a:defRPr>
                <a:solidFill>
                  <a:srgbClr val="000000"/>
                </a:solidFill>
              </a:defRPr>
            </a:pPr>
            <a:endParaRPr/>
          </a:p>
        </p:txBody>
      </p:sp>
      <p:sp>
        <p:nvSpPr>
          <p:cNvPr id="64" name="Google Shape;46;p5"/>
          <p:cNvSpPr/>
          <p:nvPr/>
        </p:nvSpPr>
        <p:spPr>
          <a:xfrm>
            <a:off x="146" y="157"/>
            <a:ext cx="1039082" cy="1736937"/>
          </a:xfrm>
          <a:custGeom>
            <a:avLst/>
            <a:gdLst/>
            <a:ahLst/>
            <a:cxnLst>
              <a:cxn ang="0">
                <a:pos x="wd2" y="hd2"/>
              </a:cxn>
              <a:cxn ang="5400000">
                <a:pos x="wd2" y="hd2"/>
              </a:cxn>
              <a:cxn ang="10800000">
                <a:pos x="wd2" y="hd2"/>
              </a:cxn>
              <a:cxn ang="16200000">
                <a:pos x="wd2" y="hd2"/>
              </a:cxn>
            </a:cxnLst>
            <a:rect l="0" t="0" r="r" b="b"/>
            <a:pathLst>
              <a:path w="20808" h="21600" extrusionOk="0">
                <a:moveTo>
                  <a:pt x="0" y="0"/>
                </a:moveTo>
                <a:lnTo>
                  <a:pt x="0" y="20270"/>
                </a:lnTo>
                <a:cubicBezTo>
                  <a:pt x="407" y="20270"/>
                  <a:pt x="776" y="20292"/>
                  <a:pt x="1180" y="20292"/>
                </a:cubicBezTo>
                <a:cubicBezTo>
                  <a:pt x="5202" y="20451"/>
                  <a:pt x="8939" y="21600"/>
                  <a:pt x="12987" y="21600"/>
                </a:cubicBezTo>
                <a:cubicBezTo>
                  <a:pt x="13062" y="21600"/>
                  <a:pt x="13141" y="21600"/>
                  <a:pt x="13219" y="21600"/>
                </a:cubicBezTo>
                <a:cubicBezTo>
                  <a:pt x="16137" y="21553"/>
                  <a:pt x="19569" y="20613"/>
                  <a:pt x="20493" y="18780"/>
                </a:cubicBezTo>
                <a:cubicBezTo>
                  <a:pt x="21600" y="16602"/>
                  <a:pt x="19534" y="14171"/>
                  <a:pt x="18278" y="12175"/>
                </a:cubicBezTo>
                <a:cubicBezTo>
                  <a:pt x="16544" y="9447"/>
                  <a:pt x="16026" y="6718"/>
                  <a:pt x="17171" y="3874"/>
                </a:cubicBezTo>
                <a:cubicBezTo>
                  <a:pt x="17723" y="2523"/>
                  <a:pt x="18537" y="1238"/>
                  <a:pt x="19534"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65" name="Google Shape;47;p5"/>
          <p:cNvSpPr/>
          <p:nvPr/>
        </p:nvSpPr>
        <p:spPr>
          <a:xfrm>
            <a:off x="2190580" y="3049410"/>
            <a:ext cx="312601" cy="312601"/>
          </a:xfrm>
          <a:prstGeom prst="ellipse">
            <a:avLst/>
          </a:prstGeom>
          <a:solidFill>
            <a:schemeClr val="accent1"/>
          </a:solidFill>
          <a:ln w="12700">
            <a:miter lim="400000"/>
          </a:ln>
        </p:spPr>
        <p:txBody>
          <a:bodyPr lIns="0" tIns="0" rIns="0" bIns="0" anchor="ctr"/>
          <a:lstStyle/>
          <a:p>
            <a:pPr>
              <a:defRPr>
                <a:solidFill>
                  <a:srgbClr val="000000"/>
                </a:solidFill>
              </a:defRPr>
            </a:pPr>
            <a:endParaRPr/>
          </a:p>
        </p:txBody>
      </p:sp>
      <p:sp>
        <p:nvSpPr>
          <p:cNvPr id="66" name="Google Shape;48;p5"/>
          <p:cNvSpPr/>
          <p:nvPr/>
        </p:nvSpPr>
        <p:spPr>
          <a:xfrm>
            <a:off x="1103496" y="3424845"/>
            <a:ext cx="1534928" cy="1539023"/>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67" name="Google Shape;49;p5"/>
          <p:cNvSpPr/>
          <p:nvPr/>
        </p:nvSpPr>
        <p:spPr>
          <a:xfrm>
            <a:off x="1354451" y="2945416"/>
            <a:ext cx="131401" cy="12630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70" name="Google Shape;50;p5"/>
          <p:cNvGrpSpPr/>
          <p:nvPr/>
        </p:nvGrpSpPr>
        <p:grpSpPr>
          <a:xfrm>
            <a:off x="2714600" y="4563474"/>
            <a:ext cx="131401" cy="380235"/>
            <a:chOff x="0" y="0"/>
            <a:chExt cx="131399" cy="380233"/>
          </a:xfrm>
        </p:grpSpPr>
        <p:sp>
          <p:nvSpPr>
            <p:cNvPr id="68" name="Circle"/>
            <p:cNvSpPr/>
            <p:nvPr/>
          </p:nvSpPr>
          <p:spPr>
            <a:xfrm>
              <a:off x="0" y="126967"/>
              <a:ext cx="131400" cy="1263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69" name="Text"/>
            <p:cNvSpPr txBox="1"/>
            <p:nvPr/>
          </p:nvSpPr>
          <p:spPr>
            <a:xfrm>
              <a:off x="19242" y="0"/>
              <a:ext cx="9291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71" name="Google Shape;51;p5"/>
          <p:cNvSpPr/>
          <p:nvPr/>
        </p:nvSpPr>
        <p:spPr>
          <a:xfrm>
            <a:off x="167470" y="4201738"/>
            <a:ext cx="488702" cy="488701"/>
          </a:xfrm>
          <a:prstGeom prst="ellipse">
            <a:avLst/>
          </a:prstGeom>
          <a:solidFill>
            <a:schemeClr val="accent1"/>
          </a:solidFill>
          <a:ln w="12700">
            <a:miter lim="400000"/>
          </a:ln>
        </p:spPr>
        <p:txBody>
          <a:bodyPr lIns="0" tIns="0" rIns="0" bIns="0" anchor="ctr"/>
          <a:lstStyle/>
          <a:p>
            <a:pPr>
              <a:defRPr>
                <a:solidFill>
                  <a:srgbClr val="000000"/>
                </a:solidFill>
              </a:defRPr>
            </a:pPr>
            <a:endParaRP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_ONLY">
    <p:spTree>
      <p:nvGrpSpPr>
        <p:cNvPr id="1" name=""/>
        <p:cNvGrpSpPr/>
        <p:nvPr/>
      </p:nvGrpSpPr>
      <p:grpSpPr>
        <a:xfrm>
          <a:off x="0" y="0"/>
          <a:ext cx="0" cy="0"/>
          <a:chOff x="0" y="0"/>
          <a:chExt cx="0" cy="0"/>
        </a:xfrm>
      </p:grpSpPr>
      <p:sp>
        <p:nvSpPr>
          <p:cNvPr id="79" name="Title Text"/>
          <p:cNvSpPr txBox="1">
            <a:spLocks noGrp="1"/>
          </p:cNvSpPr>
          <p:nvPr>
            <p:ph type="title"/>
          </p:nvPr>
        </p:nvSpPr>
        <p:spPr>
          <a:prstGeom prst="rect">
            <a:avLst/>
          </a:prstGeom>
        </p:spPr>
        <p:txBody>
          <a:bodyPr/>
          <a:lstStyle/>
          <a:p>
            <a:r>
              <a:t>Title Text</a:t>
            </a:r>
          </a:p>
        </p:txBody>
      </p:sp>
      <p:sp>
        <p:nvSpPr>
          <p:cNvPr id="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ONE_COLUMN_TEXT">
    <p:spTree>
      <p:nvGrpSpPr>
        <p:cNvPr id="1" name=""/>
        <p:cNvGrpSpPr/>
        <p:nvPr/>
      </p:nvGrpSpPr>
      <p:grpSpPr>
        <a:xfrm>
          <a:off x="0" y="0"/>
          <a:ext cx="0" cy="0"/>
          <a:chOff x="0" y="0"/>
          <a:chExt cx="0" cy="0"/>
        </a:xfrm>
      </p:grpSpPr>
      <p:sp>
        <p:nvSpPr>
          <p:cNvPr id="87" name="Body Level One…"/>
          <p:cNvSpPr txBox="1">
            <a:spLocks noGrp="1"/>
          </p:cNvSpPr>
          <p:nvPr>
            <p:ph type="body" sz="half" idx="1"/>
          </p:nvPr>
        </p:nvSpPr>
        <p:spPr>
          <a:xfrm>
            <a:off x="713225" y="1718199"/>
            <a:ext cx="4157101" cy="2523302"/>
          </a:xfrm>
          <a:prstGeom prst="rect">
            <a:avLst/>
          </a:prstGeom>
        </p:spPr>
        <p:txBody>
          <a:bodyPr/>
          <a:lstStyle>
            <a:lvl1pPr indent="-330200">
              <a:buSzPts val="1600"/>
              <a:buFont typeface="Helvetica"/>
              <a:buChar char="●"/>
              <a:defRPr sz="1600">
                <a:latin typeface="Montserrat Light"/>
                <a:ea typeface="Montserrat Light"/>
                <a:cs typeface="Montserrat Light"/>
                <a:sym typeface="Montserrat Light"/>
              </a:defRPr>
            </a:lvl1pPr>
            <a:lvl2pPr indent="-330200">
              <a:buSzPts val="1600"/>
              <a:buFont typeface="Helvetica"/>
              <a:buChar char="○"/>
              <a:defRPr sz="1600">
                <a:latin typeface="Montserrat Light"/>
                <a:ea typeface="Montserrat Light"/>
                <a:cs typeface="Montserrat Light"/>
                <a:sym typeface="Montserrat Light"/>
              </a:defRPr>
            </a:lvl2pPr>
            <a:lvl3pPr indent="-330200">
              <a:buSzPts val="1600"/>
              <a:buFont typeface="Helvetica"/>
              <a:buChar char="■"/>
              <a:defRPr sz="1600">
                <a:latin typeface="Montserrat Light"/>
                <a:ea typeface="Montserrat Light"/>
                <a:cs typeface="Montserrat Light"/>
                <a:sym typeface="Montserrat Light"/>
              </a:defRPr>
            </a:lvl3pPr>
            <a:lvl4pPr indent="-330200">
              <a:buSzPts val="1600"/>
              <a:buFont typeface="Helvetica"/>
              <a:buChar char="●"/>
              <a:defRPr sz="1600">
                <a:latin typeface="Montserrat Light"/>
                <a:ea typeface="Montserrat Light"/>
                <a:cs typeface="Montserrat Light"/>
                <a:sym typeface="Montserrat Light"/>
              </a:defRPr>
            </a:lvl4pPr>
            <a:lvl5pPr indent="-330200">
              <a:buSzPts val="1600"/>
              <a:buFont typeface="Helvetica"/>
              <a:buChar char="○"/>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sp>
        <p:nvSpPr>
          <p:cNvPr id="88" name="Title Text"/>
          <p:cNvSpPr txBox="1">
            <a:spLocks noGrp="1"/>
          </p:cNvSpPr>
          <p:nvPr>
            <p:ph type="title"/>
          </p:nvPr>
        </p:nvSpPr>
        <p:spPr>
          <a:prstGeom prst="rect">
            <a:avLst/>
          </a:prstGeom>
        </p:spPr>
        <p:txBody>
          <a:bodyPr/>
          <a:lstStyle>
            <a:lvl1pPr algn="l"/>
          </a:lstStyle>
          <a:p>
            <a:r>
              <a:t>Title Text</a:t>
            </a:r>
          </a:p>
        </p:txBody>
      </p:sp>
      <p:sp>
        <p:nvSpPr>
          <p:cNvPr id="89" name="Google Shape;59;p7"/>
          <p:cNvSpPr/>
          <p:nvPr/>
        </p:nvSpPr>
        <p:spPr>
          <a:xfrm>
            <a:off x="4499774" y="1491426"/>
            <a:ext cx="4644253" cy="365213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960" y="646"/>
                  <a:pt x="20564" y="1501"/>
                  <a:pt x="20469" y="2413"/>
                </a:cubicBezTo>
                <a:cubicBezTo>
                  <a:pt x="20300" y="3781"/>
                  <a:pt x="20828" y="5016"/>
                  <a:pt x="19924" y="6231"/>
                </a:cubicBezTo>
                <a:cubicBezTo>
                  <a:pt x="19284" y="7086"/>
                  <a:pt x="18285" y="7370"/>
                  <a:pt x="17344" y="7770"/>
                </a:cubicBezTo>
                <a:cubicBezTo>
                  <a:pt x="15912" y="8396"/>
                  <a:pt x="14556" y="9460"/>
                  <a:pt x="14106" y="11018"/>
                </a:cubicBezTo>
                <a:cubicBezTo>
                  <a:pt x="13785" y="12140"/>
                  <a:pt x="13974" y="13336"/>
                  <a:pt x="13559" y="14418"/>
                </a:cubicBezTo>
                <a:cubicBezTo>
                  <a:pt x="12852" y="16218"/>
                  <a:pt x="11394" y="16758"/>
                  <a:pt x="9669" y="16758"/>
                </a:cubicBezTo>
                <a:cubicBezTo>
                  <a:pt x="9463" y="16758"/>
                  <a:pt x="9252" y="16750"/>
                  <a:pt x="9039" y="16737"/>
                </a:cubicBezTo>
                <a:cubicBezTo>
                  <a:pt x="8722" y="16716"/>
                  <a:pt x="8406" y="16704"/>
                  <a:pt x="8096" y="16704"/>
                </a:cubicBezTo>
                <a:cubicBezTo>
                  <a:pt x="6389" y="16704"/>
                  <a:pt x="4808" y="17052"/>
                  <a:pt x="3389" y="18161"/>
                </a:cubicBezTo>
                <a:cubicBezTo>
                  <a:pt x="2316" y="18978"/>
                  <a:pt x="1583" y="20175"/>
                  <a:pt x="584" y="21086"/>
                </a:cubicBezTo>
                <a:cubicBezTo>
                  <a:pt x="396" y="21277"/>
                  <a:pt x="188" y="21448"/>
                  <a:pt x="0" y="21600"/>
                </a:cubicBezTo>
                <a:lnTo>
                  <a:pt x="21600" y="21600"/>
                </a:lnTo>
                <a:lnTo>
                  <a:pt x="21600"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MAIN_POINT">
    <p:spTree>
      <p:nvGrpSpPr>
        <p:cNvPr id="1" name=""/>
        <p:cNvGrpSpPr/>
        <p:nvPr/>
      </p:nvGrpSpPr>
      <p:grpSpPr>
        <a:xfrm>
          <a:off x="0" y="0"/>
          <a:ext cx="0" cy="0"/>
          <a:chOff x="0" y="0"/>
          <a:chExt cx="0" cy="0"/>
        </a:xfrm>
      </p:grpSpPr>
      <p:sp>
        <p:nvSpPr>
          <p:cNvPr id="97" name="Title Text"/>
          <p:cNvSpPr txBox="1">
            <a:spLocks noGrp="1"/>
          </p:cNvSpPr>
          <p:nvPr>
            <p:ph type="title"/>
          </p:nvPr>
        </p:nvSpPr>
        <p:spPr>
          <a:xfrm>
            <a:off x="5516274" y="2067749"/>
            <a:ext cx="2914501" cy="947401"/>
          </a:xfrm>
          <a:prstGeom prst="rect">
            <a:avLst/>
          </a:prstGeom>
        </p:spPr>
        <p:txBody>
          <a:bodyPr anchor="ctr"/>
          <a:lstStyle>
            <a:lvl1pPr algn="r">
              <a:defRPr sz="6000"/>
            </a:lvl1pPr>
          </a:lstStyle>
          <a:p>
            <a:r>
              <a:t>Title Text</a:t>
            </a:r>
          </a:p>
        </p:txBody>
      </p:sp>
      <p:sp>
        <p:nvSpPr>
          <p:cNvPr id="98" name="Body Level One…"/>
          <p:cNvSpPr txBox="1">
            <a:spLocks noGrp="1"/>
          </p:cNvSpPr>
          <p:nvPr>
            <p:ph type="body" sz="quarter" idx="1"/>
          </p:nvPr>
        </p:nvSpPr>
        <p:spPr>
          <a:xfrm>
            <a:off x="3358624" y="3015150"/>
            <a:ext cx="5071501" cy="725701"/>
          </a:xfrm>
          <a:prstGeom prst="rect">
            <a:avLst/>
          </a:prstGeom>
        </p:spPr>
        <p:txBody>
          <a:bodyPr/>
          <a:lstStyle>
            <a:lvl1pPr marL="330200" indent="-203200" algn="r">
              <a:buClrTx/>
              <a:buSzTx/>
              <a:buNone/>
              <a:defRPr sz="1600">
                <a:latin typeface="Montserrat Light"/>
                <a:ea typeface="Montserrat Light"/>
                <a:cs typeface="Montserrat Light"/>
                <a:sym typeface="Montserrat Light"/>
              </a:defRPr>
            </a:lvl1pPr>
            <a:lvl2pPr marL="330200" indent="254000" algn="r">
              <a:buClrTx/>
              <a:buSzTx/>
              <a:buNone/>
              <a:defRPr sz="1600">
                <a:latin typeface="Montserrat Light"/>
                <a:ea typeface="Montserrat Light"/>
                <a:cs typeface="Montserrat Light"/>
                <a:sym typeface="Montserrat Light"/>
              </a:defRPr>
            </a:lvl2pPr>
            <a:lvl3pPr marL="330200" indent="711200" algn="r">
              <a:buClrTx/>
              <a:buSzTx/>
              <a:buNone/>
              <a:defRPr sz="1600">
                <a:latin typeface="Montserrat Light"/>
                <a:ea typeface="Montserrat Light"/>
                <a:cs typeface="Montserrat Light"/>
                <a:sym typeface="Montserrat Light"/>
              </a:defRPr>
            </a:lvl3pPr>
            <a:lvl4pPr marL="330200" indent="1168400" algn="r">
              <a:buClrTx/>
              <a:buSzTx/>
              <a:buNone/>
              <a:defRPr sz="1600">
                <a:latin typeface="Montserrat Light"/>
                <a:ea typeface="Montserrat Light"/>
                <a:cs typeface="Montserrat Light"/>
                <a:sym typeface="Montserrat Light"/>
              </a:defRPr>
            </a:lvl4pPr>
            <a:lvl5pPr marL="330200" indent="1625600" algn="r">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grpSp>
        <p:nvGrpSpPr>
          <p:cNvPr id="109" name="Google Shape;63;p8"/>
          <p:cNvGrpSpPr/>
          <p:nvPr/>
        </p:nvGrpSpPr>
        <p:grpSpPr>
          <a:xfrm>
            <a:off x="4567598" y="4387691"/>
            <a:ext cx="730260" cy="533250"/>
            <a:chOff x="0" y="0"/>
            <a:chExt cx="730258" cy="533248"/>
          </a:xfrm>
        </p:grpSpPr>
        <p:grpSp>
          <p:nvGrpSpPr>
            <p:cNvPr id="101" name="Google Shape;64;p8"/>
            <p:cNvGrpSpPr/>
            <p:nvPr/>
          </p:nvGrpSpPr>
          <p:grpSpPr>
            <a:xfrm>
              <a:off x="249878" y="136548"/>
              <a:ext cx="380234" cy="242401"/>
              <a:chOff x="0" y="0"/>
              <a:chExt cx="380233" cy="242400"/>
            </a:xfrm>
          </p:grpSpPr>
          <p:sp>
            <p:nvSpPr>
              <p:cNvPr id="99" name="Oval"/>
              <p:cNvSpPr/>
              <p:nvPr/>
            </p:nvSpPr>
            <p:spPr>
              <a:xfrm rot="5400000">
                <a:off x="68916" y="4799"/>
                <a:ext cx="242401" cy="232802"/>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0" name="Text"/>
              <p:cNvSpPr txBox="1"/>
              <p:nvPr/>
            </p:nvSpPr>
            <p:spPr>
              <a:xfrm rot="5400000">
                <a:off x="104415" y="-68917"/>
                <a:ext cx="171403"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102" name="Google Shape;65;p8"/>
            <p:cNvSpPr/>
            <p:nvPr/>
          </p:nvSpPr>
          <p:spPr>
            <a:xfrm rot="5400000">
              <a:off x="553838" y="2549"/>
              <a:ext cx="131401" cy="126302"/>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105" name="Google Shape;66;p8"/>
            <p:cNvGrpSpPr/>
            <p:nvPr/>
          </p:nvGrpSpPr>
          <p:grpSpPr>
            <a:xfrm>
              <a:off x="350024" y="463348"/>
              <a:ext cx="380235" cy="69901"/>
              <a:chOff x="0" y="0"/>
              <a:chExt cx="380233" cy="69900"/>
            </a:xfrm>
          </p:grpSpPr>
          <p:sp>
            <p:nvSpPr>
              <p:cNvPr id="103" name="Oval"/>
              <p:cNvSpPr/>
              <p:nvPr/>
            </p:nvSpPr>
            <p:spPr>
              <a:xfrm rot="5400000">
                <a:off x="155166" y="1350"/>
                <a:ext cx="69901" cy="672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104" name="Text"/>
              <p:cNvSpPr txBox="1"/>
              <p:nvPr/>
            </p:nvSpPr>
            <p:spPr>
              <a:xfrm rot="5400000">
                <a:off x="165403" y="-155167"/>
                <a:ext cx="49427"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108" name="Google Shape;67;p8"/>
            <p:cNvGrpSpPr/>
            <p:nvPr/>
          </p:nvGrpSpPr>
          <p:grpSpPr>
            <a:xfrm>
              <a:off x="-1" y="309048"/>
              <a:ext cx="380235" cy="69901"/>
              <a:chOff x="0" y="0"/>
              <a:chExt cx="380233" cy="69900"/>
            </a:xfrm>
          </p:grpSpPr>
          <p:sp>
            <p:nvSpPr>
              <p:cNvPr id="106" name="Oval"/>
              <p:cNvSpPr/>
              <p:nvPr/>
            </p:nvSpPr>
            <p:spPr>
              <a:xfrm rot="5400000">
                <a:off x="155166" y="1350"/>
                <a:ext cx="69901" cy="67201"/>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07" name="Text"/>
              <p:cNvSpPr txBox="1"/>
              <p:nvPr/>
            </p:nvSpPr>
            <p:spPr>
              <a:xfrm rot="5400000">
                <a:off x="165403" y="-155167"/>
                <a:ext cx="49427"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grpSp>
        <p:nvGrpSpPr>
          <p:cNvPr id="120" name="Google Shape;68;p8"/>
          <p:cNvGrpSpPr/>
          <p:nvPr/>
        </p:nvGrpSpPr>
        <p:grpSpPr>
          <a:xfrm>
            <a:off x="8310643" y="143957"/>
            <a:ext cx="586463" cy="757676"/>
            <a:chOff x="0" y="0"/>
            <a:chExt cx="586461" cy="757675"/>
          </a:xfrm>
        </p:grpSpPr>
        <p:grpSp>
          <p:nvGrpSpPr>
            <p:cNvPr id="112" name="Google Shape;69;p8"/>
            <p:cNvGrpSpPr/>
            <p:nvPr/>
          </p:nvGrpSpPr>
          <p:grpSpPr>
            <a:xfrm>
              <a:off x="133841" y="208364"/>
              <a:ext cx="290254" cy="409834"/>
              <a:chOff x="0" y="0"/>
              <a:chExt cx="290252" cy="409832"/>
            </a:xfrm>
          </p:grpSpPr>
          <p:sp>
            <p:nvSpPr>
              <p:cNvPr id="110" name="Oval"/>
              <p:cNvSpPr/>
              <p:nvPr/>
            </p:nvSpPr>
            <p:spPr>
              <a:xfrm rot="9985924">
                <a:off x="23925" y="88515"/>
                <a:ext cx="242403" cy="232803"/>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1" name="Text"/>
              <p:cNvSpPr txBox="1"/>
              <p:nvPr/>
            </p:nvSpPr>
            <p:spPr>
              <a:xfrm rot="9985924">
                <a:off x="59425" y="14799"/>
                <a:ext cx="171404"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113" name="Google Shape;70;p8"/>
            <p:cNvSpPr/>
            <p:nvPr/>
          </p:nvSpPr>
          <p:spPr>
            <a:xfrm rot="9985924">
              <a:off x="442080" y="479610"/>
              <a:ext cx="131401" cy="1263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116" name="Google Shape;71;p8"/>
            <p:cNvGrpSpPr/>
            <p:nvPr/>
          </p:nvGrpSpPr>
          <p:grpSpPr>
            <a:xfrm>
              <a:off x="-1" y="376458"/>
              <a:ext cx="137250" cy="381218"/>
              <a:chOff x="0" y="0"/>
              <a:chExt cx="137248" cy="381217"/>
            </a:xfrm>
          </p:grpSpPr>
          <p:sp>
            <p:nvSpPr>
              <p:cNvPr id="114" name="Oval"/>
              <p:cNvSpPr/>
              <p:nvPr/>
            </p:nvSpPr>
            <p:spPr>
              <a:xfrm rot="9985924">
                <a:off x="33674" y="157008"/>
                <a:ext cx="69901" cy="672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115" name="Text"/>
              <p:cNvSpPr txBox="1"/>
              <p:nvPr/>
            </p:nvSpPr>
            <p:spPr>
              <a:xfrm rot="9985924">
                <a:off x="43911" y="491"/>
                <a:ext cx="49427"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119" name="Google Shape;72;p8"/>
            <p:cNvGrpSpPr/>
            <p:nvPr/>
          </p:nvGrpSpPr>
          <p:grpSpPr>
            <a:xfrm>
              <a:off x="67879" y="-1"/>
              <a:ext cx="137249" cy="381219"/>
              <a:chOff x="0" y="0"/>
              <a:chExt cx="137248" cy="381217"/>
            </a:xfrm>
          </p:grpSpPr>
          <p:sp>
            <p:nvSpPr>
              <p:cNvPr id="117" name="Oval"/>
              <p:cNvSpPr/>
              <p:nvPr/>
            </p:nvSpPr>
            <p:spPr>
              <a:xfrm rot="9985924">
                <a:off x="33674" y="157008"/>
                <a:ext cx="69901" cy="67201"/>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18" name="Text"/>
              <p:cNvSpPr txBox="1"/>
              <p:nvPr/>
            </p:nvSpPr>
            <p:spPr>
              <a:xfrm rot="9985924">
                <a:off x="43911" y="491"/>
                <a:ext cx="49427" cy="38023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sp>
        <p:nvSpPr>
          <p:cNvPr id="121" name="Google Shape;73;p8"/>
          <p:cNvSpPr/>
          <p:nvPr/>
        </p:nvSpPr>
        <p:spPr>
          <a:xfrm rot="16200000">
            <a:off x="-1186536" y="1186734"/>
            <a:ext cx="4453505" cy="2080087"/>
          </a:xfrm>
          <a:custGeom>
            <a:avLst/>
            <a:gdLst/>
            <a:ahLst/>
            <a:cxnLst>
              <a:cxn ang="0">
                <a:pos x="wd2" y="hd2"/>
              </a:cxn>
              <a:cxn ang="5400000">
                <a:pos x="wd2" y="hd2"/>
              </a:cxn>
              <a:cxn ang="10800000">
                <a:pos x="wd2" y="hd2"/>
              </a:cxn>
              <a:cxn ang="16200000">
                <a:pos x="wd2" y="hd2"/>
              </a:cxn>
            </a:cxnLst>
            <a:rect l="0" t="0" r="r" b="b"/>
            <a:pathLst>
              <a:path w="21397" h="21600" extrusionOk="0">
                <a:moveTo>
                  <a:pt x="1008" y="0"/>
                </a:moveTo>
                <a:cubicBezTo>
                  <a:pt x="1051" y="1343"/>
                  <a:pt x="965" y="2663"/>
                  <a:pt x="772" y="3937"/>
                </a:cubicBezTo>
                <a:cubicBezTo>
                  <a:pt x="354" y="6761"/>
                  <a:pt x="-203" y="8892"/>
                  <a:pt x="75" y="11926"/>
                </a:cubicBezTo>
                <a:cubicBezTo>
                  <a:pt x="311" y="14520"/>
                  <a:pt x="943" y="16882"/>
                  <a:pt x="1854" y="18642"/>
                </a:cubicBezTo>
                <a:cubicBezTo>
                  <a:pt x="2899" y="20618"/>
                  <a:pt x="4333" y="21600"/>
                  <a:pt x="5731" y="21600"/>
                </a:cubicBezTo>
                <a:cubicBezTo>
                  <a:pt x="6053" y="21600"/>
                  <a:pt x="6373" y="21547"/>
                  <a:pt x="6686" y="21443"/>
                </a:cubicBezTo>
                <a:cubicBezTo>
                  <a:pt x="7972" y="21004"/>
                  <a:pt x="9161" y="19730"/>
                  <a:pt x="10093" y="17762"/>
                </a:cubicBezTo>
                <a:cubicBezTo>
                  <a:pt x="11122" y="15608"/>
                  <a:pt x="11261" y="12783"/>
                  <a:pt x="11861" y="10166"/>
                </a:cubicBezTo>
                <a:cubicBezTo>
                  <a:pt x="12418" y="7711"/>
                  <a:pt x="13554" y="5743"/>
                  <a:pt x="14829" y="5418"/>
                </a:cubicBezTo>
                <a:cubicBezTo>
                  <a:pt x="14982" y="5380"/>
                  <a:pt x="15135" y="5362"/>
                  <a:pt x="15288" y="5362"/>
                </a:cubicBezTo>
                <a:cubicBezTo>
                  <a:pt x="16156" y="5362"/>
                  <a:pt x="17019" y="5952"/>
                  <a:pt x="17775" y="6878"/>
                </a:cubicBezTo>
                <a:cubicBezTo>
                  <a:pt x="19093" y="8453"/>
                  <a:pt x="20047" y="11602"/>
                  <a:pt x="21397" y="13060"/>
                </a:cubicBezTo>
                <a:lnTo>
                  <a:pt x="21397" y="0"/>
                </a:lnTo>
                <a:close/>
              </a:path>
            </a:pathLst>
          </a:custGeom>
          <a:solidFill>
            <a:schemeClr val="accent3"/>
          </a:solidFill>
          <a:ln w="12700">
            <a:miter lim="400000"/>
          </a:ln>
        </p:spPr>
        <p:txBody>
          <a:bodyPr lIns="0" tIns="0" rIns="0" bIns="0" anchor="ctr"/>
          <a:lstStyle/>
          <a:p>
            <a:pPr>
              <a:defRPr>
                <a:solidFill>
                  <a:srgbClr val="000000"/>
                </a:solidFill>
              </a:defRPr>
            </a:pPr>
            <a:endParaRPr/>
          </a:p>
        </p:txBody>
      </p:sp>
      <p:grpSp>
        <p:nvGrpSpPr>
          <p:cNvPr id="124" name="Google Shape;74;p8"/>
          <p:cNvGrpSpPr/>
          <p:nvPr/>
        </p:nvGrpSpPr>
        <p:grpSpPr>
          <a:xfrm>
            <a:off x="2914409" y="1089537"/>
            <a:ext cx="835795" cy="867299"/>
            <a:chOff x="0" y="0"/>
            <a:chExt cx="835794" cy="867297"/>
          </a:xfrm>
        </p:grpSpPr>
        <p:sp>
          <p:nvSpPr>
            <p:cNvPr id="122" name="Google Shape;75;p8"/>
            <p:cNvSpPr/>
            <p:nvPr/>
          </p:nvSpPr>
          <p:spPr>
            <a:xfrm rot="605709">
              <a:off x="60521" y="56807"/>
              <a:ext cx="714753" cy="753683"/>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23" name="Google Shape;76;p8"/>
            <p:cNvSpPr/>
            <p:nvPr/>
          </p:nvSpPr>
          <p:spPr>
            <a:xfrm>
              <a:off x="60505" y="56822"/>
              <a:ext cx="714783" cy="753697"/>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125" name="Google Shape;77;p8"/>
          <p:cNvSpPr/>
          <p:nvPr/>
        </p:nvSpPr>
        <p:spPr>
          <a:xfrm rot="5400000">
            <a:off x="2758320" y="1092377"/>
            <a:ext cx="896400" cy="86160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130" name="Google Shape;78;p8"/>
          <p:cNvGrpSpPr/>
          <p:nvPr/>
        </p:nvGrpSpPr>
        <p:grpSpPr>
          <a:xfrm>
            <a:off x="2545586" y="791916"/>
            <a:ext cx="605051" cy="492767"/>
            <a:chOff x="0" y="0"/>
            <a:chExt cx="605049" cy="492766"/>
          </a:xfrm>
        </p:grpSpPr>
        <p:sp>
          <p:nvSpPr>
            <p:cNvPr id="126" name="Google Shape;79;p8"/>
            <p:cNvSpPr/>
            <p:nvPr/>
          </p:nvSpPr>
          <p:spPr>
            <a:xfrm rot="8100000">
              <a:off x="448241" y="27960"/>
              <a:ext cx="131399" cy="126299"/>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grpSp>
          <p:nvGrpSpPr>
            <p:cNvPr id="129" name="Google Shape;80;p8"/>
            <p:cNvGrpSpPr/>
            <p:nvPr/>
          </p:nvGrpSpPr>
          <p:grpSpPr>
            <a:xfrm>
              <a:off x="-1" y="188950"/>
              <a:ext cx="303817" cy="303817"/>
              <a:chOff x="0" y="0"/>
              <a:chExt cx="303815" cy="303815"/>
            </a:xfrm>
          </p:grpSpPr>
          <p:sp>
            <p:nvSpPr>
              <p:cNvPr id="127" name="Oval"/>
              <p:cNvSpPr/>
              <p:nvPr/>
            </p:nvSpPr>
            <p:spPr>
              <a:xfrm rot="8100000">
                <a:off x="116957" y="118307"/>
                <a:ext cx="69901" cy="672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128" name="Text"/>
              <p:cNvSpPr txBox="1"/>
              <p:nvPr/>
            </p:nvSpPr>
            <p:spPr>
              <a:xfrm rot="8100000">
                <a:off x="127194" y="-38209"/>
                <a:ext cx="49428"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grpSp>
        <p:nvGrpSpPr>
          <p:cNvPr id="133" name="Google Shape;81;p8"/>
          <p:cNvGrpSpPr/>
          <p:nvPr/>
        </p:nvGrpSpPr>
        <p:grpSpPr>
          <a:xfrm>
            <a:off x="3594297" y="1887091"/>
            <a:ext cx="380234" cy="69901"/>
            <a:chOff x="0" y="0"/>
            <a:chExt cx="380233" cy="69900"/>
          </a:xfrm>
        </p:grpSpPr>
        <p:sp>
          <p:nvSpPr>
            <p:cNvPr id="131" name="Oval"/>
            <p:cNvSpPr/>
            <p:nvPr/>
          </p:nvSpPr>
          <p:spPr>
            <a:xfrm rot="5400000">
              <a:off x="155166" y="1350"/>
              <a:ext cx="69901" cy="67201"/>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32" name="Text"/>
            <p:cNvSpPr txBox="1"/>
            <p:nvPr/>
          </p:nvSpPr>
          <p:spPr>
            <a:xfrm rot="5400000">
              <a:off x="165403" y="-155167"/>
              <a:ext cx="49427"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134" name="Google Shape;82;p8"/>
          <p:cNvSpPr/>
          <p:nvPr/>
        </p:nvSpPr>
        <p:spPr>
          <a:xfrm rot="5400000">
            <a:off x="-737684" y="737803"/>
            <a:ext cx="3331822" cy="1856264"/>
          </a:xfrm>
          <a:custGeom>
            <a:avLst/>
            <a:gdLst/>
            <a:ahLst/>
            <a:cxnLst>
              <a:cxn ang="0">
                <a:pos x="wd2" y="hd2"/>
              </a:cxn>
              <a:cxn ang="5400000">
                <a:pos x="wd2" y="hd2"/>
              </a:cxn>
              <a:cxn ang="10800000">
                <a:pos x="wd2" y="hd2"/>
              </a:cxn>
              <a:cxn ang="16200000">
                <a:pos x="wd2" y="hd2"/>
              </a:cxn>
            </a:cxnLst>
            <a:rect l="0" t="0" r="r" b="b"/>
            <a:pathLst>
              <a:path w="21567" h="21600" extrusionOk="0">
                <a:moveTo>
                  <a:pt x="2450" y="0"/>
                </a:moveTo>
                <a:cubicBezTo>
                  <a:pt x="1933" y="0"/>
                  <a:pt x="1420" y="276"/>
                  <a:pt x="948" y="817"/>
                </a:cubicBezTo>
                <a:cubicBezTo>
                  <a:pt x="598" y="1174"/>
                  <a:pt x="282" y="1694"/>
                  <a:pt x="0" y="2326"/>
                </a:cubicBezTo>
                <a:lnTo>
                  <a:pt x="0" y="2818"/>
                </a:lnTo>
                <a:cubicBezTo>
                  <a:pt x="9" y="2773"/>
                  <a:pt x="1036" y="406"/>
                  <a:pt x="2475" y="406"/>
                </a:cubicBezTo>
                <a:cubicBezTo>
                  <a:pt x="2777" y="406"/>
                  <a:pt x="3098" y="510"/>
                  <a:pt x="3431" y="762"/>
                </a:cubicBezTo>
                <a:cubicBezTo>
                  <a:pt x="4401" y="1503"/>
                  <a:pt x="4537" y="2764"/>
                  <a:pt x="4706" y="4218"/>
                </a:cubicBezTo>
                <a:cubicBezTo>
                  <a:pt x="4853" y="5561"/>
                  <a:pt x="5011" y="7096"/>
                  <a:pt x="5948" y="8138"/>
                </a:cubicBezTo>
                <a:cubicBezTo>
                  <a:pt x="6737" y="9043"/>
                  <a:pt x="8385" y="9126"/>
                  <a:pt x="10303" y="9262"/>
                </a:cubicBezTo>
                <a:cubicBezTo>
                  <a:pt x="12865" y="9399"/>
                  <a:pt x="16059" y="9592"/>
                  <a:pt x="18068" y="11867"/>
                </a:cubicBezTo>
                <a:cubicBezTo>
                  <a:pt x="19050" y="12991"/>
                  <a:pt x="20359" y="15020"/>
                  <a:pt x="21025" y="18201"/>
                </a:cubicBezTo>
                <a:cubicBezTo>
                  <a:pt x="21261" y="19242"/>
                  <a:pt x="21386" y="20394"/>
                  <a:pt x="21397" y="21600"/>
                </a:cubicBezTo>
                <a:lnTo>
                  <a:pt x="21566" y="21600"/>
                </a:lnTo>
                <a:cubicBezTo>
                  <a:pt x="21566" y="21519"/>
                  <a:pt x="21600" y="20038"/>
                  <a:pt x="21182" y="18063"/>
                </a:cubicBezTo>
                <a:cubicBezTo>
                  <a:pt x="20810" y="16226"/>
                  <a:pt x="19975" y="13621"/>
                  <a:pt x="18147" y="11538"/>
                </a:cubicBezTo>
                <a:cubicBezTo>
                  <a:pt x="16104" y="9180"/>
                  <a:pt x="12888" y="8988"/>
                  <a:pt x="10315" y="8851"/>
                </a:cubicBezTo>
                <a:cubicBezTo>
                  <a:pt x="8430" y="8741"/>
                  <a:pt x="6794" y="8632"/>
                  <a:pt x="6026" y="7781"/>
                </a:cubicBezTo>
                <a:cubicBezTo>
                  <a:pt x="5169" y="6823"/>
                  <a:pt x="5011" y="5451"/>
                  <a:pt x="4875" y="4107"/>
                </a:cubicBezTo>
                <a:cubicBezTo>
                  <a:pt x="4717" y="2682"/>
                  <a:pt x="4548" y="1174"/>
                  <a:pt x="3487" y="379"/>
                </a:cubicBezTo>
                <a:cubicBezTo>
                  <a:pt x="3147" y="126"/>
                  <a:pt x="2797" y="0"/>
                  <a:pt x="2450" y="0"/>
                </a:cubicBez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1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SECTION_TITLE_AND_DESCRIPTION">
    <p:spTree>
      <p:nvGrpSpPr>
        <p:cNvPr id="1" name=""/>
        <p:cNvGrpSpPr/>
        <p:nvPr/>
      </p:nvGrpSpPr>
      <p:grpSpPr>
        <a:xfrm>
          <a:off x="0" y="0"/>
          <a:ext cx="0" cy="0"/>
          <a:chOff x="0" y="0"/>
          <a:chExt cx="0" cy="0"/>
        </a:xfrm>
      </p:grpSpPr>
      <p:sp>
        <p:nvSpPr>
          <p:cNvPr id="142" name="Title Text"/>
          <p:cNvSpPr txBox="1">
            <a:spLocks noGrp="1"/>
          </p:cNvSpPr>
          <p:nvPr>
            <p:ph type="title"/>
          </p:nvPr>
        </p:nvSpPr>
        <p:spPr>
          <a:xfrm>
            <a:off x="713225" y="980375"/>
            <a:ext cx="3610801" cy="2178001"/>
          </a:xfrm>
          <a:prstGeom prst="rect">
            <a:avLst/>
          </a:prstGeom>
        </p:spPr>
        <p:txBody>
          <a:bodyPr anchor="ctr"/>
          <a:lstStyle>
            <a:lvl1pPr algn="l">
              <a:defRPr sz="3600"/>
            </a:lvl1pPr>
          </a:lstStyle>
          <a:p>
            <a:r>
              <a:t>Title Text</a:t>
            </a:r>
          </a:p>
        </p:txBody>
      </p:sp>
      <p:sp>
        <p:nvSpPr>
          <p:cNvPr id="143" name="Body Level One…"/>
          <p:cNvSpPr txBox="1">
            <a:spLocks noGrp="1"/>
          </p:cNvSpPr>
          <p:nvPr>
            <p:ph type="body" sz="quarter" idx="1"/>
          </p:nvPr>
        </p:nvSpPr>
        <p:spPr>
          <a:xfrm>
            <a:off x="713225" y="3555950"/>
            <a:ext cx="3265200" cy="930301"/>
          </a:xfrm>
          <a:prstGeom prst="rect">
            <a:avLst/>
          </a:prstGeom>
        </p:spPr>
        <p:txBody>
          <a:bodyPr anchor="ctr"/>
          <a:lstStyle>
            <a:lvl1pPr marL="330200" indent="-203200">
              <a:buClrTx/>
              <a:buSzTx/>
              <a:buNone/>
              <a:defRPr sz="1600">
                <a:latin typeface="Montserrat Light"/>
                <a:ea typeface="Montserrat Light"/>
                <a:cs typeface="Montserrat Light"/>
                <a:sym typeface="Montserrat Light"/>
              </a:defRPr>
            </a:lvl1pPr>
            <a:lvl2pPr marL="330200" indent="254000">
              <a:buClrTx/>
              <a:buSzTx/>
              <a:buNone/>
              <a:defRPr sz="1600">
                <a:latin typeface="Montserrat Light"/>
                <a:ea typeface="Montserrat Light"/>
                <a:cs typeface="Montserrat Light"/>
                <a:sym typeface="Montserrat Light"/>
              </a:defRPr>
            </a:lvl2pPr>
            <a:lvl3pPr marL="330200" indent="711200">
              <a:buClrTx/>
              <a:buSzTx/>
              <a:buNone/>
              <a:defRPr sz="1600">
                <a:latin typeface="Montserrat Light"/>
                <a:ea typeface="Montserrat Light"/>
                <a:cs typeface="Montserrat Light"/>
                <a:sym typeface="Montserrat Light"/>
              </a:defRPr>
            </a:lvl3pPr>
            <a:lvl4pPr marL="330200" indent="1168400">
              <a:buClrTx/>
              <a:buSzTx/>
              <a:buNone/>
              <a:defRPr sz="1600">
                <a:latin typeface="Montserrat Light"/>
                <a:ea typeface="Montserrat Light"/>
                <a:cs typeface="Montserrat Light"/>
                <a:sym typeface="Montserrat Light"/>
              </a:defRPr>
            </a:lvl4pPr>
            <a:lvl5pPr marL="330200" indent="1625600">
              <a:buClrTx/>
              <a:buSzTx/>
              <a:buNone/>
              <a:defRPr sz="1600">
                <a:latin typeface="Montserrat Light"/>
                <a:ea typeface="Montserrat Light"/>
                <a:cs typeface="Montserrat Light"/>
                <a:sym typeface="Montserrat Light"/>
              </a:defRPr>
            </a:lvl5pPr>
          </a:lstStyle>
          <a:p>
            <a:r>
              <a:t>Body Level One</a:t>
            </a:r>
          </a:p>
          <a:p>
            <a:pPr lvl="1"/>
            <a:r>
              <a:t>Body Level Two</a:t>
            </a:r>
          </a:p>
          <a:p>
            <a:pPr lvl="2"/>
            <a:r>
              <a:t>Body Level Three</a:t>
            </a:r>
          </a:p>
          <a:p>
            <a:pPr lvl="3"/>
            <a:r>
              <a:t>Body Level Four</a:t>
            </a:r>
          </a:p>
          <a:p>
            <a:pPr lvl="4"/>
            <a:r>
              <a:t>Body Level Five</a:t>
            </a:r>
          </a:p>
        </p:txBody>
      </p:sp>
      <p:grpSp>
        <p:nvGrpSpPr>
          <p:cNvPr id="146" name="Google Shape;86;p9"/>
          <p:cNvGrpSpPr/>
          <p:nvPr/>
        </p:nvGrpSpPr>
        <p:grpSpPr>
          <a:xfrm>
            <a:off x="7190799" y="4040247"/>
            <a:ext cx="460801" cy="442801"/>
            <a:chOff x="0" y="0"/>
            <a:chExt cx="460800" cy="442800"/>
          </a:xfrm>
        </p:grpSpPr>
        <p:sp>
          <p:nvSpPr>
            <p:cNvPr id="144" name="Oval"/>
            <p:cNvSpPr/>
            <p:nvPr/>
          </p:nvSpPr>
          <p:spPr>
            <a:xfrm>
              <a:off x="-1" y="-1"/>
              <a:ext cx="460802" cy="442802"/>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45" name="Text"/>
            <p:cNvSpPr txBox="1"/>
            <p:nvPr/>
          </p:nvSpPr>
          <p:spPr>
            <a:xfrm>
              <a:off x="67482" y="31283"/>
              <a:ext cx="325836"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149" name="Google Shape;87;p9"/>
          <p:cNvGrpSpPr/>
          <p:nvPr/>
        </p:nvGrpSpPr>
        <p:grpSpPr>
          <a:xfrm>
            <a:off x="7870425" y="782947"/>
            <a:ext cx="460801" cy="442801"/>
            <a:chOff x="0" y="0"/>
            <a:chExt cx="460800" cy="442800"/>
          </a:xfrm>
        </p:grpSpPr>
        <p:sp>
          <p:nvSpPr>
            <p:cNvPr id="147" name="Oval"/>
            <p:cNvSpPr/>
            <p:nvPr/>
          </p:nvSpPr>
          <p:spPr>
            <a:xfrm>
              <a:off x="-1" y="-1"/>
              <a:ext cx="460802" cy="442802"/>
            </a:xfrm>
            <a:prstGeom prst="ellipse">
              <a:avLst/>
            </a:pr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148" name="Text"/>
            <p:cNvSpPr txBox="1"/>
            <p:nvPr/>
          </p:nvSpPr>
          <p:spPr>
            <a:xfrm>
              <a:off x="67482" y="31283"/>
              <a:ext cx="325836"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grpSp>
        <p:nvGrpSpPr>
          <p:cNvPr id="152" name="Google Shape;88;p9"/>
          <p:cNvGrpSpPr/>
          <p:nvPr/>
        </p:nvGrpSpPr>
        <p:grpSpPr>
          <a:xfrm>
            <a:off x="4761976" y="1085029"/>
            <a:ext cx="973200" cy="935101"/>
            <a:chOff x="0" y="0"/>
            <a:chExt cx="973199" cy="935099"/>
          </a:xfrm>
        </p:grpSpPr>
        <p:sp>
          <p:nvSpPr>
            <p:cNvPr id="150" name="Oval"/>
            <p:cNvSpPr/>
            <p:nvPr/>
          </p:nvSpPr>
          <p:spPr>
            <a:xfrm>
              <a:off x="0" y="0"/>
              <a:ext cx="973200" cy="935100"/>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151" name="Text"/>
            <p:cNvSpPr txBox="1"/>
            <p:nvPr/>
          </p:nvSpPr>
          <p:spPr>
            <a:xfrm>
              <a:off x="142521" y="277433"/>
              <a:ext cx="688158"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153" name="Google Shape;89;p9"/>
          <p:cNvSpPr/>
          <p:nvPr/>
        </p:nvSpPr>
        <p:spPr>
          <a:xfrm>
            <a:off x="6794996" y="783082"/>
            <a:ext cx="1534928" cy="1539023"/>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154" name="Google Shape;90;p9"/>
          <p:cNvSpPr/>
          <p:nvPr/>
        </p:nvSpPr>
        <p:spPr>
          <a:xfrm>
            <a:off x="5807500" y="4482279"/>
            <a:ext cx="131401" cy="12630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157" name="Google Shape;91;p9"/>
          <p:cNvGrpSpPr/>
          <p:nvPr/>
        </p:nvGrpSpPr>
        <p:grpSpPr>
          <a:xfrm>
            <a:off x="5453150" y="4081762"/>
            <a:ext cx="131401" cy="380235"/>
            <a:chOff x="0" y="0"/>
            <a:chExt cx="131399" cy="380233"/>
          </a:xfrm>
        </p:grpSpPr>
        <p:sp>
          <p:nvSpPr>
            <p:cNvPr id="155" name="Circle"/>
            <p:cNvSpPr/>
            <p:nvPr/>
          </p:nvSpPr>
          <p:spPr>
            <a:xfrm>
              <a:off x="0" y="126967"/>
              <a:ext cx="131400" cy="1263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156" name="Text"/>
            <p:cNvSpPr txBox="1"/>
            <p:nvPr/>
          </p:nvSpPr>
          <p:spPr>
            <a:xfrm>
              <a:off x="19242" y="0"/>
              <a:ext cx="9291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158" name="Google Shape;92;p9"/>
          <p:cNvSpPr/>
          <p:nvPr/>
        </p:nvSpPr>
        <p:spPr>
          <a:xfrm>
            <a:off x="8406125" y="2195929"/>
            <a:ext cx="131401" cy="126301"/>
          </a:xfrm>
          <a:prstGeom prst="ellipse">
            <a:avLst/>
          </a:prstGeom>
          <a:ln>
            <a:solidFill>
              <a:schemeClr val="accent3"/>
            </a:solidFill>
          </a:ln>
        </p:spPr>
        <p:txBody>
          <a:bodyPr lIns="0" tIns="0" rIns="0" bIns="0" anchor="ctr"/>
          <a:lstStyle/>
          <a:p>
            <a:pPr>
              <a:defRPr>
                <a:solidFill>
                  <a:srgbClr val="000000"/>
                </a:solidFill>
              </a:defRPr>
            </a:pPr>
            <a:endParaRPr/>
          </a:p>
        </p:txBody>
      </p:sp>
      <p:grpSp>
        <p:nvGrpSpPr>
          <p:cNvPr id="161" name="Google Shape;93;p9"/>
          <p:cNvGrpSpPr/>
          <p:nvPr/>
        </p:nvGrpSpPr>
        <p:grpSpPr>
          <a:xfrm>
            <a:off x="6562050" y="591337"/>
            <a:ext cx="131401" cy="380235"/>
            <a:chOff x="0" y="0"/>
            <a:chExt cx="131399" cy="380233"/>
          </a:xfrm>
        </p:grpSpPr>
        <p:sp>
          <p:nvSpPr>
            <p:cNvPr id="159" name="Circle"/>
            <p:cNvSpPr/>
            <p:nvPr/>
          </p:nvSpPr>
          <p:spPr>
            <a:xfrm>
              <a:off x="0" y="126967"/>
              <a:ext cx="131400" cy="126301"/>
            </a:xfrm>
            <a:prstGeom prst="ellipse">
              <a:avLst/>
            </a:prstGeom>
            <a:noFill/>
            <a:ln w="9525" cap="flat">
              <a:solidFill>
                <a:schemeClr val="accent3"/>
              </a:solidFill>
              <a:prstDash val="solid"/>
              <a:round/>
            </a:ln>
            <a:effectLst/>
          </p:spPr>
          <p:txBody>
            <a:bodyPr wrap="square" lIns="0" tIns="0" rIns="0" bIns="0" numCol="1" anchor="ctr">
              <a:noAutofit/>
            </a:bodyPr>
            <a:lstStyle/>
            <a:p>
              <a:pPr>
                <a:defRPr>
                  <a:solidFill>
                    <a:srgbClr val="000000"/>
                  </a:solidFill>
                </a:defRPr>
              </a:pPr>
              <a:endParaRPr/>
            </a:p>
          </p:txBody>
        </p:sp>
        <p:sp>
          <p:nvSpPr>
            <p:cNvPr id="160" name="Text"/>
            <p:cNvSpPr txBox="1"/>
            <p:nvPr/>
          </p:nvSpPr>
          <p:spPr>
            <a:xfrm>
              <a:off x="19242" y="0"/>
              <a:ext cx="92915" cy="3802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24" tIns="91424" rIns="91424" bIns="91424" numCol="1" anchor="ctr">
              <a:spAutoFit/>
            </a:bodyPr>
            <a:lstStyle>
              <a:lvl1pPr>
                <a:defRPr>
                  <a:solidFill>
                    <a:srgbClr val="000000"/>
                  </a:solidFill>
                </a:defRPr>
              </a:lvl1pPr>
            </a:lstStyle>
            <a:p>
              <a:r>
                <a:t> </a:t>
              </a:r>
            </a:p>
          </p:txBody>
        </p:sp>
      </p:gr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APTION_ONLY">
    <p:spTree>
      <p:nvGrpSpPr>
        <p:cNvPr id="1" name=""/>
        <p:cNvGrpSpPr/>
        <p:nvPr/>
      </p:nvGrpSpPr>
      <p:grpSpPr>
        <a:xfrm>
          <a:off x="0" y="0"/>
          <a:ext cx="0" cy="0"/>
          <a:chOff x="0" y="0"/>
          <a:chExt cx="0" cy="0"/>
        </a:xfrm>
      </p:grpSpPr>
      <p:sp>
        <p:nvSpPr>
          <p:cNvPr id="169" name="Title Text"/>
          <p:cNvSpPr txBox="1">
            <a:spLocks noGrp="1"/>
          </p:cNvSpPr>
          <p:nvPr>
            <p:ph type="title"/>
          </p:nvPr>
        </p:nvSpPr>
        <p:spPr>
          <a:xfrm>
            <a:off x="2406000" y="539500"/>
            <a:ext cx="4332000" cy="1140001"/>
          </a:xfrm>
          <a:prstGeom prst="rect">
            <a:avLst/>
          </a:prstGeom>
        </p:spPr>
        <p:txBody>
          <a:bodyPr/>
          <a:lstStyle>
            <a:lvl1pPr>
              <a:defRPr>
                <a:solidFill>
                  <a:srgbClr val="00343E"/>
                </a:solidFill>
              </a:defRPr>
            </a:lvl1pPr>
          </a:lstStyle>
          <a:p>
            <a:r>
              <a:t>Title Text</a:t>
            </a:r>
          </a:p>
        </p:txBody>
      </p:sp>
      <p:sp>
        <p:nvSpPr>
          <p:cNvPr id="1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43E"/>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13225" y="539500"/>
            <a:ext cx="7717501" cy="61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p>
            <a:r>
              <a:t>Title Text</a:t>
            </a:r>
          </a:p>
        </p:txBody>
      </p:sp>
      <p:sp>
        <p:nvSpPr>
          <p:cNvPr id="3" name="Body Level One…"/>
          <p:cNvSpPr txBox="1">
            <a:spLocks noGrp="1"/>
          </p:cNvSpPr>
          <p:nvPr>
            <p:ph type="body" idx="1"/>
          </p:nvPr>
        </p:nvSpPr>
        <p:spPr>
          <a:xfrm>
            <a:off x="713225" y="1415550"/>
            <a:ext cx="7717501" cy="319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p>
            <a:r>
              <a:t>Body Level One</a:t>
            </a:r>
          </a:p>
          <a:p>
            <a:pPr lvl="1"/>
            <a:r>
              <a:t>Body Level Two</a:t>
            </a:r>
          </a:p>
          <a:p>
            <a:pPr lvl="2"/>
            <a:r>
              <a:t>Body Level Three</a:t>
            </a:r>
          </a:p>
          <a:p>
            <a:pPr lvl="3"/>
            <a:r>
              <a:t>Body Level Four</a:t>
            </a:r>
          </a:p>
          <a:p>
            <a:pPr lvl="4"/>
            <a:r>
              <a:t>Body Level Five</a:t>
            </a:r>
          </a:p>
        </p:txBody>
      </p:sp>
      <p:sp>
        <p:nvSpPr>
          <p:cNvPr id="4" name="Google Shape;36;p4"/>
          <p:cNvSpPr/>
          <p:nvPr/>
        </p:nvSpPr>
        <p:spPr>
          <a:xfrm rot="10800000">
            <a:off x="10" y="-17913"/>
            <a:ext cx="9143722" cy="47507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286" y="124"/>
                  <a:pt x="20980" y="326"/>
                  <a:pt x="20674" y="577"/>
                </a:cubicBezTo>
                <a:lnTo>
                  <a:pt x="20578" y="652"/>
                </a:lnTo>
                <a:cubicBezTo>
                  <a:pt x="20288" y="928"/>
                  <a:pt x="20014" y="1228"/>
                  <a:pt x="19741" y="1631"/>
                </a:cubicBezTo>
                <a:cubicBezTo>
                  <a:pt x="19620" y="1830"/>
                  <a:pt x="19491" y="2032"/>
                  <a:pt x="19362" y="2257"/>
                </a:cubicBezTo>
                <a:cubicBezTo>
                  <a:pt x="17834" y="4968"/>
                  <a:pt x="16714" y="9607"/>
                  <a:pt x="15177" y="12393"/>
                </a:cubicBezTo>
                <a:cubicBezTo>
                  <a:pt x="14759" y="13146"/>
                  <a:pt x="14325" y="13748"/>
                  <a:pt x="13866" y="14224"/>
                </a:cubicBezTo>
                <a:cubicBezTo>
                  <a:pt x="13228" y="14855"/>
                  <a:pt x="12567" y="15205"/>
                  <a:pt x="11892" y="15205"/>
                </a:cubicBezTo>
                <a:cubicBezTo>
                  <a:pt x="11869" y="15205"/>
                  <a:pt x="11845" y="15203"/>
                  <a:pt x="11822" y="15203"/>
                </a:cubicBezTo>
                <a:cubicBezTo>
                  <a:pt x="10655" y="15203"/>
                  <a:pt x="9480" y="14249"/>
                  <a:pt x="8345" y="12543"/>
                </a:cubicBezTo>
                <a:cubicBezTo>
                  <a:pt x="8273" y="12443"/>
                  <a:pt x="8200" y="12318"/>
                  <a:pt x="8128" y="12192"/>
                </a:cubicBezTo>
                <a:cubicBezTo>
                  <a:pt x="7854" y="11716"/>
                  <a:pt x="7589" y="11215"/>
                  <a:pt x="7339" y="10636"/>
                </a:cubicBezTo>
                <a:lnTo>
                  <a:pt x="7194" y="10310"/>
                </a:lnTo>
                <a:cubicBezTo>
                  <a:pt x="6816" y="9457"/>
                  <a:pt x="6446" y="8529"/>
                  <a:pt x="6060" y="7752"/>
                </a:cubicBezTo>
                <a:cubicBezTo>
                  <a:pt x="5834" y="7299"/>
                  <a:pt x="5601" y="6899"/>
                  <a:pt x="5359" y="6547"/>
                </a:cubicBezTo>
                <a:cubicBezTo>
                  <a:pt x="4458" y="5268"/>
                  <a:pt x="3460" y="4766"/>
                  <a:pt x="2470" y="4691"/>
                </a:cubicBezTo>
                <a:cubicBezTo>
                  <a:pt x="2397" y="4683"/>
                  <a:pt x="2324" y="4681"/>
                  <a:pt x="2250" y="4681"/>
                </a:cubicBezTo>
                <a:cubicBezTo>
                  <a:pt x="2051" y="4681"/>
                  <a:pt x="1852" y="4705"/>
                  <a:pt x="1657" y="4741"/>
                </a:cubicBezTo>
                <a:cubicBezTo>
                  <a:pt x="1110" y="4816"/>
                  <a:pt x="539" y="4891"/>
                  <a:pt x="16" y="5418"/>
                </a:cubicBezTo>
                <a:lnTo>
                  <a:pt x="0" y="5418"/>
                </a:lnTo>
                <a:lnTo>
                  <a:pt x="0" y="21476"/>
                </a:lnTo>
                <a:lnTo>
                  <a:pt x="3678" y="21476"/>
                </a:lnTo>
                <a:cubicBezTo>
                  <a:pt x="3678" y="21551"/>
                  <a:pt x="3694" y="21588"/>
                  <a:pt x="3711" y="21588"/>
                </a:cubicBezTo>
                <a:cubicBezTo>
                  <a:pt x="3728" y="21588"/>
                  <a:pt x="3746" y="21551"/>
                  <a:pt x="3750" y="21476"/>
                </a:cubicBezTo>
                <a:lnTo>
                  <a:pt x="4200" y="21476"/>
                </a:lnTo>
                <a:cubicBezTo>
                  <a:pt x="4205" y="21551"/>
                  <a:pt x="4222" y="21588"/>
                  <a:pt x="4240" y="21588"/>
                </a:cubicBezTo>
                <a:cubicBezTo>
                  <a:pt x="4257" y="21588"/>
                  <a:pt x="4273" y="21551"/>
                  <a:pt x="4273" y="21476"/>
                </a:cubicBezTo>
                <a:lnTo>
                  <a:pt x="4732" y="21476"/>
                </a:lnTo>
                <a:cubicBezTo>
                  <a:pt x="4732" y="21551"/>
                  <a:pt x="4748" y="21588"/>
                  <a:pt x="4765" y="21588"/>
                </a:cubicBezTo>
                <a:cubicBezTo>
                  <a:pt x="4782" y="21588"/>
                  <a:pt x="4800" y="21551"/>
                  <a:pt x="4804" y="21476"/>
                </a:cubicBezTo>
                <a:lnTo>
                  <a:pt x="5255" y="21476"/>
                </a:lnTo>
                <a:cubicBezTo>
                  <a:pt x="5255" y="21551"/>
                  <a:pt x="5271" y="21600"/>
                  <a:pt x="5295" y="21600"/>
                </a:cubicBezTo>
                <a:cubicBezTo>
                  <a:pt x="5311" y="21600"/>
                  <a:pt x="5327" y="21551"/>
                  <a:pt x="5327" y="21476"/>
                </a:cubicBezTo>
                <a:lnTo>
                  <a:pt x="21600" y="21476"/>
                </a:lnTo>
                <a:lnTo>
                  <a:pt x="21600" y="0"/>
                </a:lnTo>
                <a:close/>
              </a:path>
            </a:pathLst>
          </a:custGeom>
          <a:solidFill>
            <a:schemeClr val="accent1"/>
          </a:solidFill>
          <a:ln w="12700">
            <a:miter lim="400000"/>
          </a:ln>
        </p:spPr>
        <p:txBody>
          <a:bodyPr lIns="0" tIns="0" rIns="0" bIns="0" anchor="ctr"/>
          <a:lstStyle/>
          <a:p>
            <a:pPr>
              <a:defRPr>
                <a:solidFill>
                  <a:srgbClr val="000000"/>
                </a:solidFill>
              </a:defRPr>
            </a:pPr>
            <a:endParaRPr/>
          </a:p>
        </p:txBody>
      </p:sp>
      <p:sp>
        <p:nvSpPr>
          <p:cNvPr id="5" name="Google Shape;37;p4"/>
          <p:cNvSpPr/>
          <p:nvPr/>
        </p:nvSpPr>
        <p:spPr>
          <a:xfrm rot="10800000" flipH="1">
            <a:off x="245" y="-17920"/>
            <a:ext cx="9143723" cy="3081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286" y="124"/>
                  <a:pt x="20980" y="326"/>
                  <a:pt x="20674" y="577"/>
                </a:cubicBezTo>
                <a:lnTo>
                  <a:pt x="20578" y="652"/>
                </a:lnTo>
                <a:cubicBezTo>
                  <a:pt x="20288" y="928"/>
                  <a:pt x="20014" y="1228"/>
                  <a:pt x="19741" y="1631"/>
                </a:cubicBezTo>
                <a:cubicBezTo>
                  <a:pt x="19620" y="1830"/>
                  <a:pt x="19491" y="2032"/>
                  <a:pt x="19362" y="2257"/>
                </a:cubicBezTo>
                <a:cubicBezTo>
                  <a:pt x="17834" y="4968"/>
                  <a:pt x="16714" y="9607"/>
                  <a:pt x="15177" y="12393"/>
                </a:cubicBezTo>
                <a:cubicBezTo>
                  <a:pt x="14759" y="13146"/>
                  <a:pt x="14325" y="13748"/>
                  <a:pt x="13866" y="14224"/>
                </a:cubicBezTo>
                <a:cubicBezTo>
                  <a:pt x="13228" y="14855"/>
                  <a:pt x="12567" y="15205"/>
                  <a:pt x="11892" y="15205"/>
                </a:cubicBezTo>
                <a:cubicBezTo>
                  <a:pt x="11869" y="15205"/>
                  <a:pt x="11845" y="15203"/>
                  <a:pt x="11822" y="15203"/>
                </a:cubicBezTo>
                <a:cubicBezTo>
                  <a:pt x="10655" y="15203"/>
                  <a:pt x="9480" y="14249"/>
                  <a:pt x="8345" y="12543"/>
                </a:cubicBezTo>
                <a:cubicBezTo>
                  <a:pt x="8273" y="12443"/>
                  <a:pt x="8200" y="12318"/>
                  <a:pt x="8128" y="12192"/>
                </a:cubicBezTo>
                <a:cubicBezTo>
                  <a:pt x="7854" y="11716"/>
                  <a:pt x="7589" y="11215"/>
                  <a:pt x="7339" y="10636"/>
                </a:cubicBezTo>
                <a:lnTo>
                  <a:pt x="7194" y="10310"/>
                </a:lnTo>
                <a:cubicBezTo>
                  <a:pt x="6816" y="9457"/>
                  <a:pt x="6446" y="8529"/>
                  <a:pt x="6060" y="7752"/>
                </a:cubicBezTo>
                <a:cubicBezTo>
                  <a:pt x="5834" y="7299"/>
                  <a:pt x="5601" y="6899"/>
                  <a:pt x="5359" y="6547"/>
                </a:cubicBezTo>
                <a:cubicBezTo>
                  <a:pt x="4458" y="5268"/>
                  <a:pt x="3460" y="4766"/>
                  <a:pt x="2470" y="4691"/>
                </a:cubicBezTo>
                <a:cubicBezTo>
                  <a:pt x="2397" y="4683"/>
                  <a:pt x="2324" y="4681"/>
                  <a:pt x="2250" y="4681"/>
                </a:cubicBezTo>
                <a:cubicBezTo>
                  <a:pt x="2051" y="4681"/>
                  <a:pt x="1852" y="4705"/>
                  <a:pt x="1657" y="4741"/>
                </a:cubicBezTo>
                <a:cubicBezTo>
                  <a:pt x="1110" y="4816"/>
                  <a:pt x="539" y="4891"/>
                  <a:pt x="16" y="5418"/>
                </a:cubicBezTo>
                <a:lnTo>
                  <a:pt x="0" y="5418"/>
                </a:lnTo>
                <a:lnTo>
                  <a:pt x="0" y="21476"/>
                </a:lnTo>
                <a:lnTo>
                  <a:pt x="3678" y="21476"/>
                </a:lnTo>
                <a:cubicBezTo>
                  <a:pt x="3678" y="21551"/>
                  <a:pt x="3694" y="21588"/>
                  <a:pt x="3711" y="21588"/>
                </a:cubicBezTo>
                <a:cubicBezTo>
                  <a:pt x="3728" y="21588"/>
                  <a:pt x="3746" y="21551"/>
                  <a:pt x="3750" y="21476"/>
                </a:cubicBezTo>
                <a:lnTo>
                  <a:pt x="4200" y="21476"/>
                </a:lnTo>
                <a:cubicBezTo>
                  <a:pt x="4205" y="21551"/>
                  <a:pt x="4222" y="21588"/>
                  <a:pt x="4240" y="21588"/>
                </a:cubicBezTo>
                <a:cubicBezTo>
                  <a:pt x="4257" y="21588"/>
                  <a:pt x="4273" y="21551"/>
                  <a:pt x="4273" y="21476"/>
                </a:cubicBezTo>
                <a:lnTo>
                  <a:pt x="4732" y="21476"/>
                </a:lnTo>
                <a:cubicBezTo>
                  <a:pt x="4732" y="21551"/>
                  <a:pt x="4748" y="21588"/>
                  <a:pt x="4765" y="21588"/>
                </a:cubicBezTo>
                <a:cubicBezTo>
                  <a:pt x="4782" y="21588"/>
                  <a:pt x="4800" y="21551"/>
                  <a:pt x="4804" y="21476"/>
                </a:cubicBezTo>
                <a:lnTo>
                  <a:pt x="5255" y="21476"/>
                </a:lnTo>
                <a:cubicBezTo>
                  <a:pt x="5255" y="21551"/>
                  <a:pt x="5271" y="21600"/>
                  <a:pt x="5295" y="21600"/>
                </a:cubicBezTo>
                <a:cubicBezTo>
                  <a:pt x="5311" y="21600"/>
                  <a:pt x="5327" y="21551"/>
                  <a:pt x="5327" y="21476"/>
                </a:cubicBezTo>
                <a:lnTo>
                  <a:pt x="21600" y="21476"/>
                </a:lnTo>
                <a:lnTo>
                  <a:pt x="21600" y="0"/>
                </a:lnTo>
                <a:close/>
              </a:path>
            </a:pathLst>
          </a:custGeom>
          <a:solidFill>
            <a:schemeClr val="accent2"/>
          </a:solidFill>
          <a:ln w="12700">
            <a:miter lim="400000"/>
          </a:ln>
        </p:spPr>
        <p:txBody>
          <a:bodyPr lIns="0" tIns="0" rIns="0" bIns="0" anchor="ctr"/>
          <a:lstStyle/>
          <a:p>
            <a:pPr>
              <a:defRPr>
                <a:solidFill>
                  <a:srgbClr val="000000"/>
                </a:solidFill>
              </a:defRPr>
            </a:pPr>
            <a:endParaRPr/>
          </a:p>
        </p:txBody>
      </p:sp>
      <p:sp>
        <p:nvSpPr>
          <p:cNvPr id="6" name="Slide Number"/>
          <p:cNvSpPr txBox="1">
            <a:spLocks noGrp="1"/>
          </p:cNvSpPr>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a:defRPr sz="12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ransition spd="med"/>
  <p:txStyles>
    <p:titleStyle>
      <a:lvl1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1pPr>
      <a:lvl2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2pPr>
      <a:lvl3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3pPr>
      <a:lvl4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4pPr>
      <a:lvl5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5pPr>
      <a:lvl6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6pPr>
      <a:lvl7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7pPr>
      <a:lvl8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8pPr>
      <a:lvl9pPr marL="0" marR="0" indent="0" algn="ctr" defTabSz="914400" rtl="0" latinLnBrk="0">
        <a:lnSpc>
          <a:spcPct val="100000"/>
        </a:lnSpc>
        <a:spcBef>
          <a:spcPts val="0"/>
        </a:spcBef>
        <a:spcAft>
          <a:spcPts val="0"/>
        </a:spcAft>
        <a:buClrTx/>
        <a:buSzTx/>
        <a:buFontTx/>
        <a:buNone/>
        <a:tabLst/>
        <a:defRPr sz="3400" b="0" i="0" u="none" strike="noStrike" cap="none" spc="0" baseline="0">
          <a:solidFill>
            <a:srgbClr val="FFFFFF"/>
          </a:solidFill>
          <a:uFillTx/>
          <a:latin typeface="Work Sans Regular"/>
          <a:ea typeface="Work Sans Regular"/>
          <a:cs typeface="Work Sans Regular"/>
          <a:sym typeface="Work Sans Regular"/>
        </a:defRPr>
      </a:lvl9pPr>
    </p:titleStyle>
    <p:bodyStyle>
      <a:lvl1pPr marL="457200" marR="0" indent="-298450" algn="l" defTabSz="914400" rtl="0" latinLnBrk="0">
        <a:lnSpc>
          <a:spcPct val="100000"/>
        </a:lnSpc>
        <a:spcBef>
          <a:spcPts val="0"/>
        </a:spcBef>
        <a:spcAft>
          <a:spcPts val="0"/>
        </a:spcAft>
        <a:buClr>
          <a:srgbClr val="FFFFFF"/>
        </a:buClr>
        <a:buSzPts val="1100"/>
        <a:buFontTx/>
        <a:buAutoNum type="arabicPeriod"/>
        <a:tabLst/>
        <a:defRPr sz="1100" b="0" i="0" u="none" strike="noStrike" cap="none" spc="0" baseline="0">
          <a:solidFill>
            <a:srgbClr val="FFFFFF"/>
          </a:solidFill>
          <a:uFillTx/>
          <a:latin typeface="Montserrat"/>
          <a:ea typeface="Montserrat"/>
          <a:cs typeface="Montserrat"/>
          <a:sym typeface="Montserrat"/>
        </a:defRPr>
      </a:lvl1pPr>
      <a:lvl2pPr marL="914400" marR="0" indent="-298450" algn="l" defTabSz="914400" rtl="0" latinLnBrk="0">
        <a:lnSpc>
          <a:spcPct val="100000"/>
        </a:lnSpc>
        <a:spcBef>
          <a:spcPts val="0"/>
        </a:spcBef>
        <a:spcAft>
          <a:spcPts val="0"/>
        </a:spcAft>
        <a:buClr>
          <a:srgbClr val="FFFFFF"/>
        </a:buClr>
        <a:buSzPts val="1100"/>
        <a:buFontTx/>
        <a:buAutoNum type="alphaLcPeriod"/>
        <a:tabLst/>
        <a:defRPr sz="1100" b="0" i="0" u="none" strike="noStrike" cap="none" spc="0" baseline="0">
          <a:solidFill>
            <a:srgbClr val="FFFFFF"/>
          </a:solidFill>
          <a:uFillTx/>
          <a:latin typeface="Montserrat"/>
          <a:ea typeface="Montserrat"/>
          <a:cs typeface="Montserrat"/>
          <a:sym typeface="Montserrat"/>
        </a:defRPr>
      </a:lvl2pPr>
      <a:lvl3pPr marL="1371600" marR="0" indent="-298450" algn="l" defTabSz="914400" rtl="0" latinLnBrk="0">
        <a:lnSpc>
          <a:spcPct val="100000"/>
        </a:lnSpc>
        <a:spcBef>
          <a:spcPts val="0"/>
        </a:spcBef>
        <a:spcAft>
          <a:spcPts val="0"/>
        </a:spcAft>
        <a:buClr>
          <a:srgbClr val="FFFFFF"/>
        </a:buClr>
        <a:buSzPts val="1100"/>
        <a:buFontTx/>
        <a:buAutoNum type="romanLcPeriod"/>
        <a:tabLst/>
        <a:defRPr sz="1100" b="0" i="0" u="none" strike="noStrike" cap="none" spc="0" baseline="0">
          <a:solidFill>
            <a:srgbClr val="FFFFFF"/>
          </a:solidFill>
          <a:uFillTx/>
          <a:latin typeface="Montserrat"/>
          <a:ea typeface="Montserrat"/>
          <a:cs typeface="Montserrat"/>
          <a:sym typeface="Montserrat"/>
        </a:defRPr>
      </a:lvl3pPr>
      <a:lvl4pPr marL="1828800" marR="0" indent="-298450" algn="l" defTabSz="914400" rtl="0" latinLnBrk="0">
        <a:lnSpc>
          <a:spcPct val="100000"/>
        </a:lnSpc>
        <a:spcBef>
          <a:spcPts val="0"/>
        </a:spcBef>
        <a:spcAft>
          <a:spcPts val="0"/>
        </a:spcAft>
        <a:buClr>
          <a:srgbClr val="FFFFFF"/>
        </a:buClr>
        <a:buSzPts val="1100"/>
        <a:buFontTx/>
        <a:buAutoNum type="arabicPeriod"/>
        <a:tabLst/>
        <a:defRPr sz="1100" b="0" i="0" u="none" strike="noStrike" cap="none" spc="0" baseline="0">
          <a:solidFill>
            <a:srgbClr val="FFFFFF"/>
          </a:solidFill>
          <a:uFillTx/>
          <a:latin typeface="Montserrat"/>
          <a:ea typeface="Montserrat"/>
          <a:cs typeface="Montserrat"/>
          <a:sym typeface="Montserrat"/>
        </a:defRPr>
      </a:lvl4pPr>
      <a:lvl5pPr marL="2286000" marR="0" indent="-298450" algn="l" defTabSz="914400" rtl="0" latinLnBrk="0">
        <a:lnSpc>
          <a:spcPct val="100000"/>
        </a:lnSpc>
        <a:spcBef>
          <a:spcPts val="0"/>
        </a:spcBef>
        <a:spcAft>
          <a:spcPts val="0"/>
        </a:spcAft>
        <a:buClr>
          <a:srgbClr val="FFFFFF"/>
        </a:buClr>
        <a:buSzPts val="1100"/>
        <a:buFontTx/>
        <a:buAutoNum type="alphaLcPeriod"/>
        <a:tabLst/>
        <a:defRPr sz="1100" b="0" i="0" u="none" strike="noStrike" cap="none" spc="0" baseline="0">
          <a:solidFill>
            <a:srgbClr val="FFFFFF"/>
          </a:solidFill>
          <a:uFillTx/>
          <a:latin typeface="Montserrat"/>
          <a:ea typeface="Montserrat"/>
          <a:cs typeface="Montserrat"/>
          <a:sym typeface="Montserrat"/>
        </a:defRPr>
      </a:lvl5pPr>
      <a:lvl6pPr marL="2743200" marR="0" indent="-298450" algn="l" defTabSz="914400" rtl="0" latinLnBrk="0">
        <a:lnSpc>
          <a:spcPct val="100000"/>
        </a:lnSpc>
        <a:spcBef>
          <a:spcPts val="0"/>
        </a:spcBef>
        <a:spcAft>
          <a:spcPts val="0"/>
        </a:spcAft>
        <a:buClr>
          <a:srgbClr val="FFFFFF"/>
        </a:buClr>
        <a:buSzPts val="1100"/>
        <a:buFontTx/>
        <a:buAutoNum type="romanLcPeriod"/>
        <a:tabLst/>
        <a:defRPr sz="1100" b="0" i="0" u="none" strike="noStrike" cap="none" spc="0" baseline="0">
          <a:solidFill>
            <a:srgbClr val="FFFFFF"/>
          </a:solidFill>
          <a:uFillTx/>
          <a:latin typeface="Montserrat"/>
          <a:ea typeface="Montserrat"/>
          <a:cs typeface="Montserrat"/>
          <a:sym typeface="Montserrat"/>
        </a:defRPr>
      </a:lvl6pPr>
      <a:lvl7pPr marL="3200400" marR="0" indent="-298450" algn="l" defTabSz="914400" rtl="0" latinLnBrk="0">
        <a:lnSpc>
          <a:spcPct val="100000"/>
        </a:lnSpc>
        <a:spcBef>
          <a:spcPts val="0"/>
        </a:spcBef>
        <a:spcAft>
          <a:spcPts val="0"/>
        </a:spcAft>
        <a:buClr>
          <a:srgbClr val="FFFFFF"/>
        </a:buClr>
        <a:buSzPts val="1100"/>
        <a:buFontTx/>
        <a:buAutoNum type="arabicPeriod"/>
        <a:tabLst/>
        <a:defRPr sz="1100" b="0" i="0" u="none" strike="noStrike" cap="none" spc="0" baseline="0">
          <a:solidFill>
            <a:srgbClr val="FFFFFF"/>
          </a:solidFill>
          <a:uFillTx/>
          <a:latin typeface="Montserrat"/>
          <a:ea typeface="Montserrat"/>
          <a:cs typeface="Montserrat"/>
          <a:sym typeface="Montserrat"/>
        </a:defRPr>
      </a:lvl7pPr>
      <a:lvl8pPr marL="3657600" marR="0" indent="-298450" algn="l" defTabSz="914400" rtl="0" latinLnBrk="0">
        <a:lnSpc>
          <a:spcPct val="100000"/>
        </a:lnSpc>
        <a:spcBef>
          <a:spcPts val="0"/>
        </a:spcBef>
        <a:spcAft>
          <a:spcPts val="0"/>
        </a:spcAft>
        <a:buClr>
          <a:srgbClr val="FFFFFF"/>
        </a:buClr>
        <a:buSzPts val="1100"/>
        <a:buFontTx/>
        <a:buAutoNum type="alphaLcPeriod"/>
        <a:tabLst/>
        <a:defRPr sz="1100" b="0" i="0" u="none" strike="noStrike" cap="none" spc="0" baseline="0">
          <a:solidFill>
            <a:srgbClr val="FFFFFF"/>
          </a:solidFill>
          <a:uFillTx/>
          <a:latin typeface="Montserrat"/>
          <a:ea typeface="Montserrat"/>
          <a:cs typeface="Montserrat"/>
          <a:sym typeface="Montserrat"/>
        </a:defRPr>
      </a:lvl8pPr>
      <a:lvl9pPr marL="4114800" marR="0" indent="-298450" algn="l" defTabSz="914400" rtl="0" latinLnBrk="0">
        <a:lnSpc>
          <a:spcPct val="100000"/>
        </a:lnSpc>
        <a:spcBef>
          <a:spcPts val="0"/>
        </a:spcBef>
        <a:spcAft>
          <a:spcPts val="0"/>
        </a:spcAft>
        <a:buClr>
          <a:srgbClr val="FFFFFF"/>
        </a:buClr>
        <a:buSzPts val="1100"/>
        <a:buFontTx/>
        <a:buAutoNum type="romanLcPeriod"/>
        <a:tabLst/>
        <a:defRPr sz="1100" b="0" i="0" u="none" strike="noStrike" cap="none" spc="0" baseline="0">
          <a:solidFill>
            <a:srgbClr val="FFFFFF"/>
          </a:solidFill>
          <a:uFillTx/>
          <a:latin typeface="Montserrat"/>
          <a:ea typeface="Montserrat"/>
          <a:cs typeface="Montserrat"/>
          <a:sym typeface="Montserrat"/>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weaam_2870@limu.edu.ly"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Google Shape;362;p28"/>
          <p:cNvSpPr txBox="1">
            <a:spLocks noGrp="1"/>
          </p:cNvSpPr>
          <p:nvPr>
            <p:ph type="ctrTitle"/>
          </p:nvPr>
        </p:nvSpPr>
        <p:spPr>
          <a:xfrm>
            <a:off x="1092284" y="1320423"/>
            <a:ext cx="6327601" cy="1324501"/>
          </a:xfrm>
          <a:prstGeom prst="rect">
            <a:avLst/>
          </a:prstGeom>
        </p:spPr>
        <p:txBody>
          <a:bodyPr>
            <a:normAutofit fontScale="90000"/>
          </a:bodyPr>
          <a:lstStyle>
            <a:lvl1pPr defTabSz="521208">
              <a:defRPr sz="2736"/>
            </a:lvl1pPr>
          </a:lstStyle>
          <a:p>
            <a:r>
              <a:rPr dirty="0"/>
              <a:t>Difference </a:t>
            </a:r>
            <a:r>
              <a:rPr lang="en-US" dirty="0"/>
              <a:t>B</a:t>
            </a:r>
            <a:r>
              <a:rPr dirty="0" smtClean="0"/>
              <a:t>etween </a:t>
            </a:r>
            <a:r>
              <a:rPr lang="en-US" dirty="0"/>
              <a:t>N</a:t>
            </a:r>
            <a:r>
              <a:rPr dirty="0" smtClean="0"/>
              <a:t>ormative </a:t>
            </a:r>
            <a:r>
              <a:rPr dirty="0"/>
              <a:t>and </a:t>
            </a:r>
            <a:r>
              <a:rPr lang="en-US" dirty="0" smtClean="0"/>
              <a:t>D</a:t>
            </a:r>
            <a:r>
              <a:rPr dirty="0" smtClean="0"/>
              <a:t>escriptive </a:t>
            </a:r>
            <a:r>
              <a:rPr lang="en-US" dirty="0" smtClean="0"/>
              <a:t>C</a:t>
            </a:r>
            <a:r>
              <a:rPr dirty="0" smtClean="0"/>
              <a:t>oncepts </a:t>
            </a:r>
            <a:r>
              <a:rPr dirty="0"/>
              <a:t>in Political Science</a:t>
            </a:r>
          </a:p>
        </p:txBody>
      </p:sp>
      <p:sp>
        <p:nvSpPr>
          <p:cNvPr id="536" name="Google Shape;363;p28"/>
          <p:cNvSpPr txBox="1">
            <a:spLocks noGrp="1"/>
          </p:cNvSpPr>
          <p:nvPr>
            <p:ph type="subTitle" sz="quarter" idx="1"/>
          </p:nvPr>
        </p:nvSpPr>
        <p:spPr>
          <a:xfrm>
            <a:off x="713250" y="3088423"/>
            <a:ext cx="7717500" cy="902650"/>
          </a:xfrm>
          <a:prstGeom prst="rect">
            <a:avLst/>
          </a:prstGeom>
        </p:spPr>
        <p:txBody>
          <a:bodyPr/>
          <a:lstStyle/>
          <a:p>
            <a:pPr marL="0" indent="0" defTabSz="868680">
              <a:defRPr sz="1520"/>
            </a:pPr>
            <a:r>
              <a:t>By Weaam Fadel</a:t>
            </a:r>
          </a:p>
          <a:p>
            <a:pPr marL="0" indent="0" defTabSz="868680">
              <a:defRPr sz="1520"/>
            </a:pPr>
            <a:r>
              <a:t>Student ID: 2870</a:t>
            </a:r>
          </a:p>
          <a:p>
            <a:pPr marL="0" indent="0" defTabSz="868680">
              <a:defRPr sz="1520"/>
            </a:pPr>
            <a:r>
              <a:t>Email: </a:t>
            </a:r>
            <a:r>
              <a:rPr u="sng">
                <a:uFill>
                  <a:solidFill>
                    <a:srgbClr val="FFFFFF"/>
                  </a:solidFill>
                </a:uFill>
                <a:hlinkClick r:id="rId2"/>
              </a:rPr>
              <a:t>weaam_2870@limu.edu.ly</a:t>
            </a:r>
          </a:p>
        </p:txBody>
      </p:sp>
      <p:pic>
        <p:nvPicPr>
          <p:cNvPr id="537" name="250px-LIMU_logo.png" descr="250px-LIMU_logo.png"/>
          <p:cNvPicPr>
            <a:picLocks noChangeAspect="1"/>
          </p:cNvPicPr>
          <p:nvPr/>
        </p:nvPicPr>
        <p:blipFill>
          <a:blip r:embed="rId3">
            <a:extLst/>
          </a:blip>
          <a:stretch>
            <a:fillRect/>
          </a:stretch>
        </p:blipFill>
        <p:spPr>
          <a:xfrm>
            <a:off x="-42465" y="-1707"/>
            <a:ext cx="1770724" cy="1324501"/>
          </a:xfrm>
          <a:prstGeom prst="rect">
            <a:avLst/>
          </a:prstGeom>
          <a:ln w="12700">
            <a:miter lim="400000"/>
          </a:ln>
        </p:spPr>
      </p:pic>
      <p:pic>
        <p:nvPicPr>
          <p:cNvPr id="538" name="Unknown.png" descr="Unknown.png"/>
          <p:cNvPicPr>
            <a:picLocks noChangeAspect="1"/>
          </p:cNvPicPr>
          <p:nvPr/>
        </p:nvPicPr>
        <p:blipFill>
          <a:blip r:embed="rId4">
            <a:extLst/>
          </a:blip>
          <a:stretch>
            <a:fillRect/>
          </a:stretch>
        </p:blipFill>
        <p:spPr>
          <a:xfrm>
            <a:off x="7510175" y="3343"/>
            <a:ext cx="1642331" cy="1642331"/>
          </a:xfrm>
          <a:prstGeom prst="rect">
            <a:avLst/>
          </a:prstGeom>
          <a:ln w="12700">
            <a:miter lim="400000"/>
          </a:ln>
        </p:spPr>
      </p:pic>
      <p:sp>
        <p:nvSpPr>
          <p:cNvPr id="539"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1</a:t>
            </a:fld>
            <a:endParaRPr/>
          </a:p>
        </p:txBody>
      </p:sp>
      <p:sp>
        <p:nvSpPr>
          <p:cNvPr id="2" name="TextBox 1"/>
          <p:cNvSpPr txBox="1"/>
          <p:nvPr/>
        </p:nvSpPr>
        <p:spPr>
          <a:xfrm>
            <a:off x="2296412" y="261371"/>
            <a:ext cx="3919343" cy="6155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1" anchor="t">
            <a:spAutoFit/>
          </a:bodyPr>
          <a:lstStyle/>
          <a:p>
            <a:r>
              <a:rPr lang="en-US" sz="2000" dirty="0" smtClean="0">
                <a:solidFill>
                  <a:schemeClr val="bg1">
                    <a:lumMod val="25000"/>
                    <a:lumOff val="75000"/>
                  </a:schemeClr>
                </a:solidFill>
              </a:rPr>
              <a:t>Libya </a:t>
            </a:r>
            <a:r>
              <a:rPr lang="en-US" sz="2000" dirty="0">
                <a:solidFill>
                  <a:schemeClr val="bg1">
                    <a:lumMod val="25000"/>
                    <a:lumOff val="75000"/>
                  </a:schemeClr>
                </a:solidFill>
              </a:rPr>
              <a:t>International University </a:t>
            </a:r>
            <a:r>
              <a:rPr lang="en-US" sz="2000" dirty="0" smtClean="0">
                <a:solidFill>
                  <a:schemeClr val="bg1">
                    <a:lumMod val="25000"/>
                    <a:lumOff val="75000"/>
                  </a:schemeClr>
                </a:solidFill>
              </a:rPr>
              <a:t/>
            </a:r>
            <a:br>
              <a:rPr lang="en-US" sz="2000" dirty="0" smtClean="0">
                <a:solidFill>
                  <a:schemeClr val="bg1">
                    <a:lumMod val="25000"/>
                    <a:lumOff val="75000"/>
                  </a:schemeClr>
                </a:solidFill>
              </a:rPr>
            </a:br>
            <a:r>
              <a:rPr lang="en-US" sz="2000" dirty="0" smtClean="0">
                <a:solidFill>
                  <a:schemeClr val="bg1">
                    <a:lumMod val="25000"/>
                    <a:lumOff val="75000"/>
                  </a:schemeClr>
                </a:solidFill>
              </a:rPr>
              <a:t>Faculty </a:t>
            </a:r>
            <a:r>
              <a:rPr lang="en-US" sz="2000" dirty="0">
                <a:solidFill>
                  <a:schemeClr val="bg1">
                    <a:lumMod val="25000"/>
                    <a:lumOff val="75000"/>
                  </a:schemeClr>
                </a:solidFill>
              </a:rPr>
              <a:t>of </a:t>
            </a:r>
            <a:r>
              <a:rPr lang="en-US" sz="2000" dirty="0" smtClean="0">
                <a:solidFill>
                  <a:schemeClr val="bg1">
                    <a:lumMod val="25000"/>
                    <a:lumOff val="75000"/>
                  </a:schemeClr>
                </a:solidFill>
              </a:rPr>
              <a:t>Business Administration</a:t>
            </a:r>
            <a:endParaRPr kumimoji="0" lang="ar-SA" sz="2000" b="0" i="0" u="none" strike="noStrike" cap="none" spc="0" normalizeH="0" baseline="0" dirty="0">
              <a:ln>
                <a:noFill/>
              </a:ln>
              <a:solidFill>
                <a:schemeClr val="bg1">
                  <a:lumMod val="25000"/>
                  <a:lumOff val="75000"/>
                </a:schemeClr>
              </a:solidFill>
              <a:effectLst/>
              <a:uFillTx/>
              <a:sym typeface="Aria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Google Shape;611;p38"/>
          <p:cNvSpPr txBox="1">
            <a:spLocks noGrp="1"/>
          </p:cNvSpPr>
          <p:nvPr>
            <p:ph type="title"/>
          </p:nvPr>
        </p:nvSpPr>
        <p:spPr>
          <a:xfrm>
            <a:off x="713250" y="1166013"/>
            <a:ext cx="7717500" cy="805501"/>
          </a:xfrm>
          <a:prstGeom prst="rect">
            <a:avLst/>
          </a:prstGeom>
        </p:spPr>
        <p:txBody>
          <a:bodyPr/>
          <a:lstStyle>
            <a:lvl1pPr defTabSz="621791">
              <a:defRPr sz="4080"/>
            </a:lvl1pPr>
          </a:lstStyle>
          <a:p>
            <a:r>
              <a:t>THANK YOU</a:t>
            </a:r>
          </a:p>
        </p:txBody>
      </p:sp>
      <p:sp>
        <p:nvSpPr>
          <p:cNvPr id="594"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10</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3" name="Google Shape;374;p30"/>
          <p:cNvGrpSpPr/>
          <p:nvPr/>
        </p:nvGrpSpPr>
        <p:grpSpPr>
          <a:xfrm>
            <a:off x="7187336" y="2261993"/>
            <a:ext cx="743716" cy="745255"/>
            <a:chOff x="0" y="0"/>
            <a:chExt cx="743715" cy="745253"/>
          </a:xfrm>
        </p:grpSpPr>
        <p:sp>
          <p:nvSpPr>
            <p:cNvPr id="541" name="Google Shape;375;p30"/>
            <p:cNvSpPr/>
            <p:nvPr/>
          </p:nvSpPr>
          <p:spPr>
            <a:xfrm rot="21180901">
              <a:off x="38206" y="38092"/>
              <a:ext cx="667304" cy="669070"/>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4"/>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2" name="Google Shape;376;p30"/>
            <p:cNvSpPr/>
            <p:nvPr/>
          </p:nvSpPr>
          <p:spPr>
            <a:xfrm>
              <a:off x="38211" y="38073"/>
              <a:ext cx="667293" cy="669059"/>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546" name="Google Shape;377;p30"/>
          <p:cNvGrpSpPr/>
          <p:nvPr/>
        </p:nvGrpSpPr>
        <p:grpSpPr>
          <a:xfrm>
            <a:off x="5195865" y="2261993"/>
            <a:ext cx="743716" cy="745255"/>
            <a:chOff x="0" y="0"/>
            <a:chExt cx="743715" cy="745253"/>
          </a:xfrm>
        </p:grpSpPr>
        <p:sp>
          <p:nvSpPr>
            <p:cNvPr id="544" name="Google Shape;378;p30"/>
            <p:cNvSpPr/>
            <p:nvPr/>
          </p:nvSpPr>
          <p:spPr>
            <a:xfrm rot="21180901">
              <a:off x="38206" y="38092"/>
              <a:ext cx="667304" cy="669070"/>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6"/>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5" name="Google Shape;379;p30"/>
            <p:cNvSpPr/>
            <p:nvPr/>
          </p:nvSpPr>
          <p:spPr>
            <a:xfrm>
              <a:off x="38211" y="38073"/>
              <a:ext cx="667293" cy="669059"/>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549" name="Google Shape;380;p30"/>
          <p:cNvGrpSpPr/>
          <p:nvPr/>
        </p:nvGrpSpPr>
        <p:grpSpPr>
          <a:xfrm>
            <a:off x="3204395" y="2261993"/>
            <a:ext cx="743716" cy="745255"/>
            <a:chOff x="0" y="0"/>
            <a:chExt cx="743715" cy="745253"/>
          </a:xfrm>
        </p:grpSpPr>
        <p:sp>
          <p:nvSpPr>
            <p:cNvPr id="547" name="Google Shape;381;p30"/>
            <p:cNvSpPr/>
            <p:nvPr/>
          </p:nvSpPr>
          <p:spPr>
            <a:xfrm rot="21180901">
              <a:off x="38206" y="38092"/>
              <a:ext cx="667304" cy="669070"/>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3"/>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48" name="Google Shape;382;p30"/>
            <p:cNvSpPr/>
            <p:nvPr/>
          </p:nvSpPr>
          <p:spPr>
            <a:xfrm>
              <a:off x="38211" y="38073"/>
              <a:ext cx="667293" cy="669059"/>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grpSp>
        <p:nvGrpSpPr>
          <p:cNvPr id="552" name="Google Shape;383;p30"/>
          <p:cNvGrpSpPr/>
          <p:nvPr/>
        </p:nvGrpSpPr>
        <p:grpSpPr>
          <a:xfrm>
            <a:off x="1212924" y="2261993"/>
            <a:ext cx="743716" cy="745255"/>
            <a:chOff x="0" y="0"/>
            <a:chExt cx="743715" cy="745253"/>
          </a:xfrm>
        </p:grpSpPr>
        <p:sp>
          <p:nvSpPr>
            <p:cNvPr id="550" name="Google Shape;384;p30"/>
            <p:cNvSpPr/>
            <p:nvPr/>
          </p:nvSpPr>
          <p:spPr>
            <a:xfrm rot="21180901">
              <a:off x="38206" y="38092"/>
              <a:ext cx="667304" cy="669070"/>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5"/>
            </a:solidFill>
            <a:ln w="12700" cap="flat">
              <a:noFill/>
              <a:miter lim="400000"/>
            </a:ln>
            <a:effectLst/>
          </p:spPr>
          <p:txBody>
            <a:bodyPr wrap="square" lIns="0" tIns="0" rIns="0" bIns="0" numCol="1" anchor="ctr">
              <a:noAutofit/>
            </a:bodyPr>
            <a:lstStyle/>
            <a:p>
              <a:pPr>
                <a:defRPr>
                  <a:solidFill>
                    <a:srgbClr val="000000"/>
                  </a:solidFill>
                </a:defRPr>
              </a:pPr>
              <a:endParaRPr/>
            </a:p>
          </p:txBody>
        </p:sp>
        <p:sp>
          <p:nvSpPr>
            <p:cNvPr id="551" name="Google Shape;385;p30"/>
            <p:cNvSpPr/>
            <p:nvPr/>
          </p:nvSpPr>
          <p:spPr>
            <a:xfrm>
              <a:off x="38211" y="38073"/>
              <a:ext cx="667293" cy="669059"/>
            </a:xfrm>
            <a:custGeom>
              <a:avLst/>
              <a:gdLst/>
              <a:ahLst/>
              <a:cxnLst>
                <a:cxn ang="0">
                  <a:pos x="wd2" y="hd2"/>
                </a:cxn>
                <a:cxn ang="5400000">
                  <a:pos x="wd2" y="hd2"/>
                </a:cxn>
                <a:cxn ang="10800000">
                  <a:pos x="wd2" y="hd2"/>
                </a:cxn>
                <a:cxn ang="16200000">
                  <a:pos x="wd2" y="hd2"/>
                </a:cxn>
              </a:cxnLst>
              <a:rect l="0" t="0" r="r" b="b"/>
              <a:pathLst>
                <a:path w="21564" h="21600" extrusionOk="0">
                  <a:moveTo>
                    <a:pt x="15058" y="880"/>
                  </a:moveTo>
                  <a:lnTo>
                    <a:pt x="20899" y="6980"/>
                  </a:lnTo>
                  <a:cubicBezTo>
                    <a:pt x="20744" y="6606"/>
                    <a:pt x="20590" y="6254"/>
                    <a:pt x="20413" y="5900"/>
                  </a:cubicBezTo>
                  <a:cubicBezTo>
                    <a:pt x="20392" y="5857"/>
                    <a:pt x="20347" y="5814"/>
                    <a:pt x="20304" y="5769"/>
                  </a:cubicBezTo>
                  <a:lnTo>
                    <a:pt x="16269" y="1520"/>
                  </a:lnTo>
                  <a:cubicBezTo>
                    <a:pt x="16226" y="1475"/>
                    <a:pt x="16182" y="1431"/>
                    <a:pt x="16117" y="1409"/>
                  </a:cubicBezTo>
                  <a:cubicBezTo>
                    <a:pt x="15785" y="1211"/>
                    <a:pt x="15433" y="1035"/>
                    <a:pt x="15058" y="880"/>
                  </a:cubicBezTo>
                  <a:close/>
                  <a:moveTo>
                    <a:pt x="12325" y="109"/>
                  </a:moveTo>
                  <a:lnTo>
                    <a:pt x="21537" y="9732"/>
                  </a:lnTo>
                  <a:cubicBezTo>
                    <a:pt x="21516" y="9557"/>
                    <a:pt x="21494" y="9380"/>
                    <a:pt x="21471" y="9203"/>
                  </a:cubicBezTo>
                  <a:cubicBezTo>
                    <a:pt x="21450" y="9094"/>
                    <a:pt x="21405" y="8983"/>
                    <a:pt x="21317" y="8895"/>
                  </a:cubicBezTo>
                  <a:lnTo>
                    <a:pt x="13163" y="352"/>
                  </a:lnTo>
                  <a:cubicBezTo>
                    <a:pt x="13074" y="263"/>
                    <a:pt x="12986" y="220"/>
                    <a:pt x="12854" y="198"/>
                  </a:cubicBezTo>
                  <a:cubicBezTo>
                    <a:pt x="12677" y="154"/>
                    <a:pt x="12502" y="132"/>
                    <a:pt x="12325" y="109"/>
                  </a:cubicBezTo>
                  <a:close/>
                  <a:moveTo>
                    <a:pt x="10231" y="0"/>
                  </a:moveTo>
                  <a:lnTo>
                    <a:pt x="21537" y="11846"/>
                  </a:lnTo>
                  <a:cubicBezTo>
                    <a:pt x="21537" y="11737"/>
                    <a:pt x="21559" y="11626"/>
                    <a:pt x="21559" y="11517"/>
                  </a:cubicBezTo>
                  <a:cubicBezTo>
                    <a:pt x="21582" y="11340"/>
                    <a:pt x="21516" y="11186"/>
                    <a:pt x="21405" y="11075"/>
                  </a:cubicBezTo>
                  <a:lnTo>
                    <a:pt x="21405" y="11097"/>
                  </a:lnTo>
                  <a:lnTo>
                    <a:pt x="10981" y="177"/>
                  </a:lnTo>
                  <a:cubicBezTo>
                    <a:pt x="10870" y="66"/>
                    <a:pt x="10715" y="0"/>
                    <a:pt x="10561" y="0"/>
                  </a:cubicBezTo>
                  <a:close/>
                  <a:moveTo>
                    <a:pt x="8734" y="194"/>
                  </a:moveTo>
                  <a:cubicBezTo>
                    <a:pt x="8712" y="194"/>
                    <a:pt x="8689" y="196"/>
                    <a:pt x="8667" y="198"/>
                  </a:cubicBezTo>
                  <a:lnTo>
                    <a:pt x="8467" y="243"/>
                  </a:lnTo>
                  <a:lnTo>
                    <a:pt x="21228" y="13586"/>
                  </a:lnTo>
                  <a:cubicBezTo>
                    <a:pt x="21228" y="13542"/>
                    <a:pt x="21251" y="13475"/>
                    <a:pt x="21273" y="13409"/>
                  </a:cubicBezTo>
                  <a:cubicBezTo>
                    <a:pt x="21317" y="13211"/>
                    <a:pt x="21251" y="13014"/>
                    <a:pt x="21119" y="12880"/>
                  </a:cubicBezTo>
                  <a:lnTo>
                    <a:pt x="9173" y="374"/>
                  </a:lnTo>
                  <a:cubicBezTo>
                    <a:pt x="9057" y="258"/>
                    <a:pt x="8892" y="194"/>
                    <a:pt x="8734" y="194"/>
                  </a:cubicBezTo>
                  <a:close/>
                  <a:moveTo>
                    <a:pt x="7194" y="631"/>
                  </a:moveTo>
                  <a:cubicBezTo>
                    <a:pt x="7132" y="631"/>
                    <a:pt x="7071" y="641"/>
                    <a:pt x="7014" y="660"/>
                  </a:cubicBezTo>
                  <a:lnTo>
                    <a:pt x="6925" y="705"/>
                  </a:lnTo>
                  <a:lnTo>
                    <a:pt x="20701" y="15126"/>
                  </a:lnTo>
                  <a:cubicBezTo>
                    <a:pt x="20701" y="15105"/>
                    <a:pt x="20722" y="15060"/>
                    <a:pt x="20722" y="15039"/>
                  </a:cubicBezTo>
                  <a:cubicBezTo>
                    <a:pt x="20810" y="14819"/>
                    <a:pt x="20767" y="14599"/>
                    <a:pt x="20612" y="14423"/>
                  </a:cubicBezTo>
                  <a:lnTo>
                    <a:pt x="7609" y="814"/>
                  </a:lnTo>
                  <a:cubicBezTo>
                    <a:pt x="7499" y="690"/>
                    <a:pt x="7345" y="631"/>
                    <a:pt x="7194" y="631"/>
                  </a:cubicBezTo>
                  <a:close/>
                  <a:moveTo>
                    <a:pt x="5810" y="1267"/>
                  </a:moveTo>
                  <a:cubicBezTo>
                    <a:pt x="5716" y="1267"/>
                    <a:pt x="5621" y="1293"/>
                    <a:pt x="5536" y="1343"/>
                  </a:cubicBezTo>
                  <a:lnTo>
                    <a:pt x="19995" y="16471"/>
                  </a:lnTo>
                  <a:cubicBezTo>
                    <a:pt x="20127" y="16251"/>
                    <a:pt x="20083" y="15986"/>
                    <a:pt x="19906" y="15788"/>
                  </a:cubicBezTo>
                  <a:lnTo>
                    <a:pt x="6219" y="1454"/>
                  </a:lnTo>
                  <a:cubicBezTo>
                    <a:pt x="6112" y="1331"/>
                    <a:pt x="5961" y="1267"/>
                    <a:pt x="5810" y="1267"/>
                  </a:cubicBezTo>
                  <a:close/>
                  <a:moveTo>
                    <a:pt x="4655" y="1894"/>
                  </a:moveTo>
                  <a:cubicBezTo>
                    <a:pt x="4523" y="1982"/>
                    <a:pt x="4412" y="2069"/>
                    <a:pt x="4303" y="2137"/>
                  </a:cubicBezTo>
                  <a:lnTo>
                    <a:pt x="19114" y="17659"/>
                  </a:lnTo>
                  <a:cubicBezTo>
                    <a:pt x="19201" y="17549"/>
                    <a:pt x="19289" y="17439"/>
                    <a:pt x="19400" y="17329"/>
                  </a:cubicBezTo>
                  <a:lnTo>
                    <a:pt x="4655" y="1894"/>
                  </a:lnTo>
                  <a:close/>
                  <a:moveTo>
                    <a:pt x="3508" y="2797"/>
                  </a:moveTo>
                  <a:lnTo>
                    <a:pt x="3200" y="3105"/>
                  </a:lnTo>
                  <a:lnTo>
                    <a:pt x="18122" y="18717"/>
                  </a:lnTo>
                  <a:cubicBezTo>
                    <a:pt x="18231" y="18628"/>
                    <a:pt x="18342" y="18540"/>
                    <a:pt x="18430" y="18429"/>
                  </a:cubicBezTo>
                  <a:lnTo>
                    <a:pt x="3508" y="2797"/>
                  </a:lnTo>
                  <a:close/>
                  <a:moveTo>
                    <a:pt x="2495" y="3831"/>
                  </a:moveTo>
                  <a:cubicBezTo>
                    <a:pt x="2407" y="3941"/>
                    <a:pt x="2318" y="4051"/>
                    <a:pt x="2230" y="4162"/>
                  </a:cubicBezTo>
                  <a:lnTo>
                    <a:pt x="16998" y="19640"/>
                  </a:lnTo>
                  <a:cubicBezTo>
                    <a:pt x="17129" y="19554"/>
                    <a:pt x="17240" y="19465"/>
                    <a:pt x="17350" y="19377"/>
                  </a:cubicBezTo>
                  <a:lnTo>
                    <a:pt x="2495" y="3831"/>
                  </a:lnTo>
                  <a:close/>
                  <a:moveTo>
                    <a:pt x="1635" y="5020"/>
                  </a:moveTo>
                  <a:cubicBezTo>
                    <a:pt x="1503" y="5240"/>
                    <a:pt x="1526" y="5505"/>
                    <a:pt x="1701" y="5703"/>
                  </a:cubicBezTo>
                  <a:lnTo>
                    <a:pt x="15454" y="20080"/>
                  </a:lnTo>
                  <a:cubicBezTo>
                    <a:pt x="15563" y="20203"/>
                    <a:pt x="15705" y="20267"/>
                    <a:pt x="15849" y="20267"/>
                  </a:cubicBezTo>
                  <a:cubicBezTo>
                    <a:pt x="15940" y="20267"/>
                    <a:pt x="16032" y="20241"/>
                    <a:pt x="16117" y="20191"/>
                  </a:cubicBezTo>
                  <a:lnTo>
                    <a:pt x="1635" y="5020"/>
                  </a:lnTo>
                  <a:close/>
                  <a:moveTo>
                    <a:pt x="556" y="14334"/>
                  </a:moveTo>
                  <a:cubicBezTo>
                    <a:pt x="665" y="14665"/>
                    <a:pt x="797" y="14994"/>
                    <a:pt x="952" y="15325"/>
                  </a:cubicBezTo>
                  <a:cubicBezTo>
                    <a:pt x="997" y="15391"/>
                    <a:pt x="1018" y="15435"/>
                    <a:pt x="1063" y="15480"/>
                  </a:cubicBezTo>
                  <a:lnTo>
                    <a:pt x="5647" y="20280"/>
                  </a:lnTo>
                  <a:cubicBezTo>
                    <a:pt x="5690" y="20323"/>
                    <a:pt x="5735" y="20345"/>
                    <a:pt x="5801" y="20389"/>
                  </a:cubicBezTo>
                  <a:cubicBezTo>
                    <a:pt x="6110" y="20543"/>
                    <a:pt x="6440" y="20697"/>
                    <a:pt x="6771" y="20831"/>
                  </a:cubicBezTo>
                  <a:lnTo>
                    <a:pt x="556" y="14334"/>
                  </a:lnTo>
                  <a:close/>
                  <a:moveTo>
                    <a:pt x="908" y="6342"/>
                  </a:moveTo>
                  <a:lnTo>
                    <a:pt x="886" y="6429"/>
                  </a:lnTo>
                  <a:cubicBezTo>
                    <a:pt x="797" y="6628"/>
                    <a:pt x="842" y="6869"/>
                    <a:pt x="997" y="7046"/>
                  </a:cubicBezTo>
                  <a:lnTo>
                    <a:pt x="14066" y="20742"/>
                  </a:lnTo>
                  <a:cubicBezTo>
                    <a:pt x="14174" y="20848"/>
                    <a:pt x="14323" y="20914"/>
                    <a:pt x="14477" y="20914"/>
                  </a:cubicBezTo>
                  <a:cubicBezTo>
                    <a:pt x="14547" y="20914"/>
                    <a:pt x="14616" y="20900"/>
                    <a:pt x="14684" y="20874"/>
                  </a:cubicBezTo>
                  <a:lnTo>
                    <a:pt x="14771" y="20851"/>
                  </a:lnTo>
                  <a:lnTo>
                    <a:pt x="908" y="6342"/>
                  </a:lnTo>
                  <a:close/>
                  <a:moveTo>
                    <a:pt x="379" y="7883"/>
                  </a:moveTo>
                  <a:lnTo>
                    <a:pt x="313" y="8037"/>
                  </a:lnTo>
                  <a:cubicBezTo>
                    <a:pt x="268" y="8235"/>
                    <a:pt x="313" y="8455"/>
                    <a:pt x="468" y="8588"/>
                  </a:cubicBezTo>
                  <a:lnTo>
                    <a:pt x="12523" y="21205"/>
                  </a:lnTo>
                  <a:cubicBezTo>
                    <a:pt x="12628" y="21326"/>
                    <a:pt x="12776" y="21394"/>
                    <a:pt x="12932" y="21394"/>
                  </a:cubicBezTo>
                  <a:cubicBezTo>
                    <a:pt x="12972" y="21394"/>
                    <a:pt x="13012" y="21389"/>
                    <a:pt x="13052" y="21380"/>
                  </a:cubicBezTo>
                  <a:lnTo>
                    <a:pt x="13229" y="21337"/>
                  </a:lnTo>
                  <a:lnTo>
                    <a:pt x="379" y="7883"/>
                  </a:lnTo>
                  <a:close/>
                  <a:moveTo>
                    <a:pt x="5" y="11648"/>
                  </a:moveTo>
                  <a:cubicBezTo>
                    <a:pt x="5" y="11823"/>
                    <a:pt x="27" y="12000"/>
                    <a:pt x="48" y="12177"/>
                  </a:cubicBezTo>
                  <a:cubicBezTo>
                    <a:pt x="48" y="12286"/>
                    <a:pt x="114" y="12397"/>
                    <a:pt x="202" y="12485"/>
                  </a:cubicBezTo>
                  <a:lnTo>
                    <a:pt x="8578" y="21271"/>
                  </a:lnTo>
                  <a:cubicBezTo>
                    <a:pt x="8667" y="21357"/>
                    <a:pt x="8776" y="21402"/>
                    <a:pt x="8887" y="21425"/>
                  </a:cubicBezTo>
                  <a:cubicBezTo>
                    <a:pt x="9062" y="21468"/>
                    <a:pt x="9239" y="21491"/>
                    <a:pt x="9416" y="21512"/>
                  </a:cubicBezTo>
                  <a:lnTo>
                    <a:pt x="5" y="11648"/>
                  </a:lnTo>
                  <a:close/>
                  <a:moveTo>
                    <a:pt x="27" y="9600"/>
                  </a:moveTo>
                  <a:cubicBezTo>
                    <a:pt x="5" y="9711"/>
                    <a:pt x="5" y="9820"/>
                    <a:pt x="5" y="9908"/>
                  </a:cubicBezTo>
                  <a:cubicBezTo>
                    <a:pt x="-18" y="10085"/>
                    <a:pt x="48" y="10239"/>
                    <a:pt x="159" y="10349"/>
                  </a:cubicBezTo>
                  <a:lnTo>
                    <a:pt x="10738" y="21425"/>
                  </a:lnTo>
                  <a:cubicBezTo>
                    <a:pt x="10849" y="21534"/>
                    <a:pt x="11003" y="21600"/>
                    <a:pt x="11156" y="21600"/>
                  </a:cubicBezTo>
                  <a:lnTo>
                    <a:pt x="11465" y="21600"/>
                  </a:lnTo>
                  <a:lnTo>
                    <a:pt x="27" y="9600"/>
                  </a:lnTo>
                  <a:close/>
                </a:path>
              </a:pathLst>
            </a:custGeom>
            <a:solidFill>
              <a:schemeClr val="accent1"/>
            </a:solidFill>
            <a:ln w="12700" cap="flat">
              <a:noFill/>
              <a:miter lim="400000"/>
            </a:ln>
            <a:effectLst/>
          </p:spPr>
          <p:txBody>
            <a:bodyPr wrap="square" lIns="0" tIns="0" rIns="0" bIns="0" numCol="1" anchor="ctr">
              <a:noAutofit/>
            </a:bodyPr>
            <a:lstStyle/>
            <a:p>
              <a:pPr>
                <a:defRPr>
                  <a:solidFill>
                    <a:srgbClr val="000000"/>
                  </a:solidFill>
                </a:defRPr>
              </a:pPr>
              <a:endParaRPr/>
            </a:p>
          </p:txBody>
        </p:sp>
      </p:grpSp>
      <p:sp>
        <p:nvSpPr>
          <p:cNvPr id="553" name="Google Shape;386;p30"/>
          <p:cNvSpPr txBox="1">
            <a:spLocks noGrp="1"/>
          </p:cNvSpPr>
          <p:nvPr>
            <p:ph type="title"/>
          </p:nvPr>
        </p:nvSpPr>
        <p:spPr>
          <a:xfrm>
            <a:off x="713225" y="539500"/>
            <a:ext cx="7717500" cy="612901"/>
          </a:xfrm>
          <a:prstGeom prst="rect">
            <a:avLst/>
          </a:prstGeom>
        </p:spPr>
        <p:txBody>
          <a:bodyPr/>
          <a:lstStyle>
            <a:lvl1pPr defTabSz="749808">
              <a:defRPr sz="2788"/>
            </a:lvl1pPr>
          </a:lstStyle>
          <a:p>
            <a:r>
              <a:t>Table of contents</a:t>
            </a:r>
          </a:p>
        </p:txBody>
      </p:sp>
      <p:sp>
        <p:nvSpPr>
          <p:cNvPr id="554" name="Google Shape;387;p30"/>
          <p:cNvSpPr txBox="1"/>
          <p:nvPr/>
        </p:nvSpPr>
        <p:spPr>
          <a:xfrm>
            <a:off x="713431" y="2397474"/>
            <a:ext cx="1742701" cy="4743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a:bodyPr>
          <a:lstStyle>
            <a:lvl1pPr algn="ctr" defTabSz="713231">
              <a:defRPr sz="1871">
                <a:solidFill>
                  <a:srgbClr val="FFFFFF"/>
                </a:solidFill>
                <a:latin typeface="Work Sans Regular"/>
                <a:ea typeface="Work Sans Regular"/>
                <a:cs typeface="Work Sans Regular"/>
                <a:sym typeface="Work Sans Regular"/>
              </a:defRPr>
            </a:lvl1pPr>
          </a:lstStyle>
          <a:p>
            <a:r>
              <a:t>01</a:t>
            </a:r>
          </a:p>
        </p:txBody>
      </p:sp>
      <p:sp>
        <p:nvSpPr>
          <p:cNvPr id="555" name="Google Shape;388;p30"/>
          <p:cNvSpPr txBox="1">
            <a:spLocks noGrp="1"/>
          </p:cNvSpPr>
          <p:nvPr>
            <p:ph type="body" sz="quarter" idx="1"/>
          </p:nvPr>
        </p:nvSpPr>
        <p:spPr>
          <a:prstGeom prst="rect">
            <a:avLst/>
          </a:prstGeom>
        </p:spPr>
        <p:txBody>
          <a:bodyPr/>
          <a:lstStyle>
            <a:lvl1pPr marL="0" indent="0" defTabSz="630936">
              <a:spcBef>
                <a:spcPts val="1100"/>
              </a:spcBef>
              <a:defRPr sz="1104"/>
            </a:lvl1pPr>
          </a:lstStyle>
          <a:p>
            <a:r>
              <a:t>Definition of normative and descriptive concepts</a:t>
            </a:r>
          </a:p>
        </p:txBody>
      </p:sp>
      <p:sp>
        <p:nvSpPr>
          <p:cNvPr id="556" name="Google Shape;390;p30"/>
          <p:cNvSpPr txBox="1"/>
          <p:nvPr/>
        </p:nvSpPr>
        <p:spPr>
          <a:xfrm>
            <a:off x="2704901" y="2397474"/>
            <a:ext cx="1742701" cy="4743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a:bodyPr>
          <a:lstStyle>
            <a:lvl1pPr algn="ctr" defTabSz="713231">
              <a:defRPr sz="1871">
                <a:solidFill>
                  <a:srgbClr val="FFFFFF"/>
                </a:solidFill>
                <a:latin typeface="Work Sans Regular"/>
                <a:ea typeface="Work Sans Regular"/>
                <a:cs typeface="Work Sans Regular"/>
                <a:sym typeface="Work Sans Regular"/>
              </a:defRPr>
            </a:lvl1pPr>
          </a:lstStyle>
          <a:p>
            <a:r>
              <a:t>02</a:t>
            </a:r>
          </a:p>
        </p:txBody>
      </p:sp>
      <p:sp>
        <p:nvSpPr>
          <p:cNvPr id="557" name="Google Shape;391;p30"/>
          <p:cNvSpPr txBox="1"/>
          <p:nvPr/>
        </p:nvSpPr>
        <p:spPr>
          <a:xfrm>
            <a:off x="2704901" y="3450675"/>
            <a:ext cx="1742701" cy="64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lvl1pPr algn="ctr" defTabSz="704087">
              <a:spcBef>
                <a:spcPts val="1200"/>
              </a:spcBef>
              <a:defRPr sz="1232">
                <a:solidFill>
                  <a:srgbClr val="FFFFFF"/>
                </a:solidFill>
                <a:latin typeface="Montserrat Light"/>
                <a:ea typeface="Montserrat Light"/>
                <a:cs typeface="Montserrat Light"/>
                <a:sym typeface="Montserrat Light"/>
              </a:defRPr>
            </a:lvl1pPr>
          </a:lstStyle>
          <a:p>
            <a:r>
              <a:t>How they complement each other</a:t>
            </a:r>
          </a:p>
        </p:txBody>
      </p:sp>
      <p:sp>
        <p:nvSpPr>
          <p:cNvPr id="558" name="Google Shape;393;p30"/>
          <p:cNvSpPr txBox="1"/>
          <p:nvPr/>
        </p:nvSpPr>
        <p:spPr>
          <a:xfrm>
            <a:off x="4696373" y="2397474"/>
            <a:ext cx="1742701" cy="4743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a:bodyPr>
          <a:lstStyle>
            <a:lvl1pPr algn="ctr" defTabSz="713231">
              <a:defRPr sz="1871">
                <a:solidFill>
                  <a:srgbClr val="FFFFFF"/>
                </a:solidFill>
                <a:latin typeface="Work Sans Regular"/>
                <a:ea typeface="Work Sans Regular"/>
                <a:cs typeface="Work Sans Regular"/>
                <a:sym typeface="Work Sans Regular"/>
              </a:defRPr>
            </a:lvl1pPr>
          </a:lstStyle>
          <a:p>
            <a:r>
              <a:t>03</a:t>
            </a:r>
          </a:p>
        </p:txBody>
      </p:sp>
      <p:sp>
        <p:nvSpPr>
          <p:cNvPr id="559" name="Google Shape;394;p30"/>
          <p:cNvSpPr txBox="1"/>
          <p:nvPr/>
        </p:nvSpPr>
        <p:spPr>
          <a:xfrm>
            <a:off x="4696373" y="3450675"/>
            <a:ext cx="1742701" cy="64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lvl1pPr algn="ctr" defTabSz="850391">
              <a:spcBef>
                <a:spcPts val="1400"/>
              </a:spcBef>
              <a:defRPr sz="1488">
                <a:solidFill>
                  <a:srgbClr val="FFFFFF"/>
                </a:solidFill>
                <a:latin typeface="Montserrat Light"/>
                <a:ea typeface="Montserrat Light"/>
                <a:cs typeface="Montserrat Light"/>
                <a:sym typeface="Montserrat Light"/>
              </a:defRPr>
            </a:lvl1pPr>
          </a:lstStyle>
          <a:p>
            <a:r>
              <a:t>Traditional approach</a:t>
            </a:r>
          </a:p>
        </p:txBody>
      </p:sp>
      <p:sp>
        <p:nvSpPr>
          <p:cNvPr id="560" name="Google Shape;396;p30"/>
          <p:cNvSpPr txBox="1"/>
          <p:nvPr/>
        </p:nvSpPr>
        <p:spPr>
          <a:xfrm>
            <a:off x="6687843" y="2397474"/>
            <a:ext cx="1742701" cy="4743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chor="ctr">
            <a:normAutofit/>
          </a:bodyPr>
          <a:lstStyle>
            <a:lvl1pPr algn="ctr" defTabSz="713231">
              <a:defRPr sz="1871">
                <a:solidFill>
                  <a:srgbClr val="FFFFFF"/>
                </a:solidFill>
                <a:latin typeface="Work Sans Regular"/>
                <a:ea typeface="Work Sans Regular"/>
                <a:cs typeface="Work Sans Regular"/>
                <a:sym typeface="Work Sans Regular"/>
              </a:defRPr>
            </a:lvl1pPr>
          </a:lstStyle>
          <a:p>
            <a:r>
              <a:t>04</a:t>
            </a:r>
          </a:p>
        </p:txBody>
      </p:sp>
      <p:sp>
        <p:nvSpPr>
          <p:cNvPr id="561" name="Google Shape;397;p30"/>
          <p:cNvSpPr txBox="1"/>
          <p:nvPr/>
        </p:nvSpPr>
        <p:spPr>
          <a:xfrm>
            <a:off x="6687843" y="3450675"/>
            <a:ext cx="1742701" cy="640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lvl1pPr algn="ctr">
              <a:spcBef>
                <a:spcPts val="1600"/>
              </a:spcBef>
              <a:defRPr sz="1600">
                <a:solidFill>
                  <a:srgbClr val="FFFFFF"/>
                </a:solidFill>
                <a:latin typeface="Montserrat Light"/>
                <a:ea typeface="Montserrat Light"/>
                <a:cs typeface="Montserrat Light"/>
                <a:sym typeface="Montserrat Light"/>
              </a:defRPr>
            </a:lvl1pPr>
          </a:lstStyle>
          <a:p>
            <a:r>
              <a:t>Conclusion </a:t>
            </a:r>
          </a:p>
        </p:txBody>
      </p:sp>
      <p:sp>
        <p:nvSpPr>
          <p:cNvPr id="56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 name="Google Shape;440;p31"/>
          <p:cNvSpPr txBox="1">
            <a:spLocks noGrp="1"/>
          </p:cNvSpPr>
          <p:nvPr>
            <p:ph type="title"/>
          </p:nvPr>
        </p:nvSpPr>
        <p:spPr>
          <a:xfrm>
            <a:off x="713225" y="539500"/>
            <a:ext cx="7717500" cy="612901"/>
          </a:xfrm>
          <a:prstGeom prst="rect">
            <a:avLst/>
          </a:prstGeom>
        </p:spPr>
        <p:txBody>
          <a:bodyPr/>
          <a:lstStyle>
            <a:lvl1pPr defTabSz="749808">
              <a:defRPr sz="2788"/>
            </a:lvl1pPr>
          </a:lstStyle>
          <a:p>
            <a:r>
              <a:t>Normative and descriptive concepts:</a:t>
            </a:r>
          </a:p>
        </p:txBody>
      </p:sp>
      <p:sp>
        <p:nvSpPr>
          <p:cNvPr id="565" name="Google Shape;441;p31"/>
          <p:cNvSpPr txBox="1">
            <a:spLocks noGrp="1"/>
          </p:cNvSpPr>
          <p:nvPr>
            <p:ph type="body" sz="half" idx="1"/>
          </p:nvPr>
        </p:nvSpPr>
        <p:spPr>
          <a:xfrm>
            <a:off x="713224" y="1718199"/>
            <a:ext cx="4157102" cy="2523302"/>
          </a:xfrm>
          <a:prstGeom prst="rect">
            <a:avLst/>
          </a:prstGeom>
        </p:spPr>
        <p:txBody>
          <a:bodyPr/>
          <a:lstStyle>
            <a:lvl1pPr marL="160421" indent="-160421">
              <a:buClrTx/>
              <a:buSzPct val="100000"/>
              <a:buFontTx/>
              <a:buChar char="•"/>
            </a:lvl1pPr>
          </a:lstStyle>
          <a:p>
            <a:r>
              <a:t>A normative claim is a claim that asserts that such-and-such OUGHT to be the case.</a:t>
            </a:r>
          </a:p>
        </p:txBody>
      </p:sp>
      <p:sp>
        <p:nvSpPr>
          <p:cNvPr id="566" name="A descriptive claim, on the other hand is a claim that asserts that such-and-such IS the case"/>
          <p:cNvSpPr txBox="1"/>
          <p:nvPr/>
        </p:nvSpPr>
        <p:spPr>
          <a:xfrm>
            <a:off x="5085189" y="1809621"/>
            <a:ext cx="3473423" cy="603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L="140368" indent="-140368">
              <a:buSzPct val="100000"/>
              <a:buChar char="•"/>
              <a:defRPr>
                <a:solidFill>
                  <a:srgbClr val="FFFFFF"/>
                </a:solidFill>
              </a:defRPr>
            </a:lvl1pPr>
          </a:lstStyle>
          <a:p>
            <a:r>
              <a:t>A descriptive claim, on the other hand is a claim that asserts that such-and-such IS the case</a:t>
            </a:r>
          </a:p>
        </p:txBody>
      </p:sp>
      <p:sp>
        <p:nvSpPr>
          <p:cNvPr id="567" name="Normative claims make value judgements. Descriptive claims do not."/>
          <p:cNvSpPr txBox="1"/>
          <p:nvPr/>
        </p:nvSpPr>
        <p:spPr>
          <a:xfrm>
            <a:off x="2678445" y="3070626"/>
            <a:ext cx="3787110" cy="147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L="330200" indent="-330200" algn="ctr">
              <a:defRPr sz="2400">
                <a:solidFill>
                  <a:srgbClr val="FFFFFF"/>
                </a:solidFill>
                <a:latin typeface="Montserrat Light"/>
                <a:ea typeface="Montserrat Light"/>
                <a:cs typeface="Montserrat Light"/>
                <a:sym typeface="Montserrat Light"/>
              </a:defRPr>
            </a:lvl1pPr>
          </a:lstStyle>
          <a:p>
            <a:r>
              <a:t>Normative claims make value judgements. Descriptive claims do not.</a:t>
            </a:r>
          </a:p>
        </p:txBody>
      </p:sp>
      <p:sp>
        <p:nvSpPr>
          <p:cNvPr id="568"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Google Shape;453;p33"/>
          <p:cNvSpPr txBox="1">
            <a:spLocks noGrp="1"/>
          </p:cNvSpPr>
          <p:nvPr>
            <p:ph type="title"/>
          </p:nvPr>
        </p:nvSpPr>
        <p:spPr>
          <a:xfrm>
            <a:off x="2490749" y="341375"/>
            <a:ext cx="5083201" cy="1054501"/>
          </a:xfrm>
          <a:prstGeom prst="rect">
            <a:avLst/>
          </a:prstGeom>
        </p:spPr>
        <p:txBody>
          <a:bodyPr/>
          <a:lstStyle>
            <a:lvl1pPr defTabSz="813816">
              <a:defRPr sz="3026"/>
            </a:lvl1pPr>
          </a:lstStyle>
          <a:p>
            <a:r>
              <a:t>Why there are two concepts:</a:t>
            </a:r>
          </a:p>
        </p:txBody>
      </p:sp>
      <p:sp>
        <p:nvSpPr>
          <p:cNvPr id="571" name="Google Shape;454;p33"/>
          <p:cNvSpPr txBox="1">
            <a:spLocks noGrp="1"/>
          </p:cNvSpPr>
          <p:nvPr>
            <p:ph type="body" sz="half" idx="1"/>
          </p:nvPr>
        </p:nvSpPr>
        <p:spPr>
          <a:xfrm>
            <a:off x="2545552" y="1890254"/>
            <a:ext cx="4973595" cy="3476421"/>
          </a:xfrm>
          <a:prstGeom prst="rect">
            <a:avLst/>
          </a:prstGeom>
        </p:spPr>
        <p:txBody>
          <a:bodyPr/>
          <a:lstStyle>
            <a:lvl1pPr marL="0" indent="0" algn="l" defTabSz="320039">
              <a:defRPr sz="2340">
                <a:latin typeface="Helvetica Neue"/>
                <a:ea typeface="Helvetica Neue"/>
                <a:cs typeface="Helvetica Neue"/>
                <a:sym typeface="Helvetica Neue"/>
              </a:defRPr>
            </a:lvl1pPr>
          </a:lstStyle>
          <a:p>
            <a:r>
              <a:t>Political science combines the insights and approaches of both the humanities and the social sciences. Although today its methods might be predominantly empirical, the very foundations of political science have a normative character.</a:t>
            </a:r>
          </a:p>
        </p:txBody>
      </p:sp>
      <p:sp>
        <p:nvSpPr>
          <p:cNvPr id="57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Google Shape;447;p32"/>
          <p:cNvSpPr txBox="1"/>
          <p:nvPr/>
        </p:nvSpPr>
        <p:spPr>
          <a:xfrm>
            <a:off x="162945" y="112"/>
            <a:ext cx="3316277" cy="17532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24" tIns="91424" rIns="91424" bIns="91424">
            <a:normAutofit/>
          </a:bodyPr>
          <a:lstStyle>
            <a:lvl1pPr algn="ctr" defTabSz="402336">
              <a:defRPr sz="2640">
                <a:solidFill>
                  <a:srgbClr val="FFFFFF"/>
                </a:solidFill>
                <a:latin typeface="Work Sans Regular"/>
                <a:ea typeface="Work Sans Regular"/>
                <a:cs typeface="Work Sans Regular"/>
                <a:sym typeface="Work Sans Regular"/>
              </a:defRPr>
            </a:lvl1pPr>
          </a:lstStyle>
          <a:p>
            <a:r>
              <a:t>How the two theories complement each other:</a:t>
            </a:r>
          </a:p>
        </p:txBody>
      </p:sp>
      <p:sp>
        <p:nvSpPr>
          <p:cNvPr id="575" name="Google Shape;448;p32"/>
          <p:cNvSpPr txBox="1">
            <a:spLocks noGrp="1"/>
          </p:cNvSpPr>
          <p:nvPr>
            <p:ph type="body" sz="half" idx="1"/>
          </p:nvPr>
        </p:nvSpPr>
        <p:spPr>
          <a:xfrm>
            <a:off x="4657006" y="1029058"/>
            <a:ext cx="3319501" cy="3976460"/>
          </a:xfrm>
          <a:prstGeom prst="rect">
            <a:avLst/>
          </a:prstGeom>
        </p:spPr>
        <p:txBody>
          <a:bodyPr/>
          <a:lstStyle/>
          <a:p>
            <a:pPr marL="0" indent="0" algn="ctr" defTabSz="841247">
              <a:defRPr sz="2024"/>
            </a:pPr>
            <a:r>
              <a:t>Positive concepts (descriptive) are very practical and based on what is actually happening .</a:t>
            </a:r>
          </a:p>
          <a:p>
            <a:pPr marL="0" indent="0" algn="ctr" defTabSz="841247">
              <a:defRPr sz="2024"/>
            </a:pPr>
            <a:r>
              <a:t>Normative concepts are more theoretical, ensuring that as day to day practices evolve, they do not diverge from appropriate political concepts . </a:t>
            </a:r>
          </a:p>
        </p:txBody>
      </p:sp>
      <p:sp>
        <p:nvSpPr>
          <p:cNvPr id="57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 name="Google Shape;562;p36"/>
          <p:cNvSpPr txBox="1">
            <a:spLocks noGrp="1"/>
          </p:cNvSpPr>
          <p:nvPr>
            <p:ph type="body" sz="half" idx="1"/>
          </p:nvPr>
        </p:nvSpPr>
        <p:spPr>
          <a:xfrm>
            <a:off x="713224" y="1414250"/>
            <a:ext cx="3864902" cy="3147781"/>
          </a:xfrm>
          <a:prstGeom prst="rect">
            <a:avLst/>
          </a:prstGeom>
        </p:spPr>
        <p:txBody>
          <a:bodyPr/>
          <a:lstStyle>
            <a:lvl1pPr marL="0" indent="0" defTabSz="231139">
              <a:defRPr sz="2145">
                <a:latin typeface="Helvetica Neue"/>
                <a:ea typeface="Helvetica Neue"/>
                <a:cs typeface="Helvetica Neue"/>
                <a:sym typeface="Helvetica Neue"/>
              </a:defRPr>
            </a:lvl1pPr>
          </a:lstStyle>
          <a:p>
            <a:r>
              <a:t>The concept of Political Science as a study of State, Government and national Institution is not considered adequate today. This aspect emphasizes the legal structure only. They do not pay attention to what is happening within the State. </a:t>
            </a:r>
          </a:p>
        </p:txBody>
      </p:sp>
      <p:sp>
        <p:nvSpPr>
          <p:cNvPr id="579" name="Traditional approach"/>
          <p:cNvSpPr txBox="1"/>
          <p:nvPr/>
        </p:nvSpPr>
        <p:spPr>
          <a:xfrm>
            <a:off x="36208" y="265346"/>
            <a:ext cx="6008391" cy="736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ctr">
              <a:defRPr sz="4800" b="1">
                <a:solidFill>
                  <a:srgbClr val="FFFFFF"/>
                </a:solidFill>
                <a:latin typeface="Work Sans Regular"/>
                <a:ea typeface="Work Sans Regular"/>
                <a:cs typeface="Work Sans Regular"/>
                <a:sym typeface="Work Sans Regular"/>
              </a:defRPr>
            </a:lvl1pPr>
          </a:lstStyle>
          <a:p>
            <a:r>
              <a:t>Traditional approach</a:t>
            </a:r>
          </a:p>
        </p:txBody>
      </p:sp>
      <p:sp>
        <p:nvSpPr>
          <p:cNvPr id="580"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Google Shape;562;p36"/>
          <p:cNvSpPr txBox="1">
            <a:spLocks noGrp="1"/>
          </p:cNvSpPr>
          <p:nvPr>
            <p:ph type="body" sz="half" idx="1"/>
          </p:nvPr>
        </p:nvSpPr>
        <p:spPr>
          <a:xfrm>
            <a:off x="447046" y="997859"/>
            <a:ext cx="3864902" cy="3147782"/>
          </a:xfrm>
          <a:prstGeom prst="rect">
            <a:avLst/>
          </a:prstGeom>
        </p:spPr>
        <p:txBody>
          <a:bodyPr>
            <a:normAutofit lnSpcReduction="10000"/>
          </a:bodyPr>
          <a:lstStyle>
            <a:lvl1pPr marL="0" indent="0" defTabSz="312927">
              <a:defRPr sz="2464">
                <a:latin typeface="Helvetica Neue"/>
                <a:ea typeface="Helvetica Neue"/>
                <a:cs typeface="Helvetica Neue"/>
                <a:sym typeface="Helvetica Neue"/>
              </a:defRPr>
            </a:lvl1pPr>
          </a:lstStyle>
          <a:p>
            <a:r>
              <a:t>Political Science must include the study of informal structures, facts and reality of Politics. Hence, modern Political thinkers defined Political Science differently and taken modern approach. </a:t>
            </a:r>
          </a:p>
        </p:txBody>
      </p:sp>
      <p:sp>
        <p:nvSpPr>
          <p:cNvPr id="583"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Google Shape;512;p35"/>
          <p:cNvSpPr txBox="1">
            <a:spLocks noGrp="1"/>
          </p:cNvSpPr>
          <p:nvPr>
            <p:ph type="title"/>
          </p:nvPr>
        </p:nvSpPr>
        <p:spPr>
          <a:xfrm>
            <a:off x="713225" y="539500"/>
            <a:ext cx="7717500" cy="612901"/>
          </a:xfrm>
          <a:prstGeom prst="rect">
            <a:avLst/>
          </a:prstGeom>
        </p:spPr>
        <p:txBody>
          <a:bodyPr/>
          <a:lstStyle>
            <a:lvl1pPr defTabSz="749808">
              <a:defRPr sz="2788"/>
            </a:lvl1pPr>
          </a:lstStyle>
          <a:p>
            <a:r>
              <a:t>Conclusion</a:t>
            </a:r>
          </a:p>
        </p:txBody>
      </p:sp>
      <p:sp>
        <p:nvSpPr>
          <p:cNvPr id="586" name="Normative and descriptive concepts in Political Science are contrasting concepts/approaches but they could sound quite similar if not defined or understood properly and…"/>
          <p:cNvSpPr txBox="1"/>
          <p:nvPr/>
        </p:nvSpPr>
        <p:spPr>
          <a:xfrm>
            <a:off x="2463821" y="1195240"/>
            <a:ext cx="4216358" cy="368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330200" indent="-330200" algn="ctr">
              <a:defRPr sz="2400">
                <a:solidFill>
                  <a:srgbClr val="FFFFFF"/>
                </a:solidFill>
                <a:latin typeface="Montserrat Light"/>
                <a:ea typeface="Montserrat Light"/>
                <a:cs typeface="Montserrat Light"/>
                <a:sym typeface="Montserrat Light"/>
              </a:defRPr>
            </a:pPr>
            <a:r>
              <a:t>Normative and descriptive concepts in Political Science are contrasting concepts/approaches but they could sound quite similar if not defined or understood properly and</a:t>
            </a:r>
          </a:p>
          <a:p>
            <a:pPr marL="330200" indent="-330200" algn="ctr">
              <a:defRPr sz="2400">
                <a:solidFill>
                  <a:srgbClr val="FFFFFF"/>
                </a:solidFill>
                <a:latin typeface="Montserrat Light"/>
                <a:ea typeface="Montserrat Light"/>
                <a:cs typeface="Montserrat Light"/>
                <a:sym typeface="Montserrat Light"/>
              </a:defRPr>
            </a:pPr>
            <a:r>
              <a:t>each highlights distinct segments of Political Science.</a:t>
            </a:r>
          </a:p>
        </p:txBody>
      </p:sp>
      <p:sp>
        <p:nvSpPr>
          <p:cNvPr id="58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Google Shape;659;p42"/>
          <p:cNvSpPr txBox="1">
            <a:spLocks noGrp="1"/>
          </p:cNvSpPr>
          <p:nvPr>
            <p:ph type="title"/>
          </p:nvPr>
        </p:nvSpPr>
        <p:spPr>
          <a:xfrm>
            <a:off x="3114749" y="277561"/>
            <a:ext cx="2914502" cy="947401"/>
          </a:xfrm>
          <a:prstGeom prst="rect">
            <a:avLst/>
          </a:prstGeom>
        </p:spPr>
        <p:txBody>
          <a:bodyPr/>
          <a:lstStyle>
            <a:lvl1pPr defTabSz="502920">
              <a:defRPr sz="3300"/>
            </a:lvl1pPr>
          </a:lstStyle>
          <a:p>
            <a:r>
              <a:t>REFRENCES:</a:t>
            </a:r>
          </a:p>
        </p:txBody>
      </p:sp>
      <p:sp>
        <p:nvSpPr>
          <p:cNvPr id="590"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FFFFFF"/>
                </a:solidFill>
              </a:defRPr>
            </a:lvl1pPr>
          </a:lstStyle>
          <a:p>
            <a:fld id="{86CB4B4D-7CA3-9044-876B-883B54F8677D}" type="slidenum">
              <a:t>9</a:t>
            </a:fld>
            <a:endParaRPr/>
          </a:p>
        </p:txBody>
      </p:sp>
      <p:sp>
        <p:nvSpPr>
          <p:cNvPr id="591" name="Retrieved from:…"/>
          <p:cNvSpPr txBox="1"/>
          <p:nvPr/>
        </p:nvSpPr>
        <p:spPr>
          <a:xfrm>
            <a:off x="1152182" y="1835829"/>
            <a:ext cx="7806804" cy="4005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r>
              <a:rPr>
                <a:solidFill>
                  <a:srgbClr val="FFFFFF"/>
                </a:solidFill>
              </a:rPr>
              <a:t>Retrieved from:</a:t>
            </a:r>
          </a:p>
          <a:p>
            <a:pPr marL="140368" indent="-140368">
              <a:buSzPct val="100000"/>
              <a:buChar char="•"/>
            </a:pPr>
            <a:r>
              <a:rPr>
                <a:solidFill>
                  <a:srgbClr val="FFFFFF"/>
                </a:solidFill>
              </a:rPr>
              <a:t>Redirect Notice. (n.d.). Retrieved December 05, 2020, from https://www.google.com/url?sa=t%2C</a:t>
            </a:r>
          </a:p>
        </p:txBody>
      </p:sp>
    </p:spTree>
  </p:cSld>
  <p:clrMapOvr>
    <a:masterClrMapping/>
  </p:clrMapOvr>
  <p:transition spd="med"/>
</p:sld>
</file>

<file path=ppt/theme/theme1.xml><?xml version="1.0" encoding="utf-8"?>
<a:theme xmlns:a="http://schemas.openxmlformats.org/drawingml/2006/main" name="SEO Monthly Project Report by Slidesgo">
  <a:themeElements>
    <a:clrScheme name="SEO Monthly Project Report by Slidesgo">
      <a:dk1>
        <a:srgbClr val="00343E"/>
      </a:dk1>
      <a:lt1>
        <a:srgbClr val="00343E"/>
      </a:lt1>
      <a:dk2>
        <a:srgbClr val="A7A7A7"/>
      </a:dk2>
      <a:lt2>
        <a:srgbClr val="535353"/>
      </a:lt2>
      <a:accent1>
        <a:srgbClr val="00677B"/>
      </a:accent1>
      <a:accent2>
        <a:srgbClr val="00AFAD"/>
      </a:accent2>
      <a:accent3>
        <a:srgbClr val="77D6CD"/>
      </a:accent3>
      <a:accent4>
        <a:srgbClr val="6B91C8"/>
      </a:accent4>
      <a:accent5>
        <a:srgbClr val="BF85AE"/>
      </a:accent5>
      <a:accent6>
        <a:srgbClr val="DCC190"/>
      </a:accent6>
      <a:hlink>
        <a:srgbClr val="0000FF"/>
      </a:hlink>
      <a:folHlink>
        <a:srgbClr val="FF00FF"/>
      </a:folHlink>
    </a:clrScheme>
    <a:fontScheme name="SEO Monthly Project Report by Slidesgo">
      <a:majorFont>
        <a:latin typeface="Arial"/>
        <a:ea typeface="Arial"/>
        <a:cs typeface="Arial"/>
      </a:majorFont>
      <a:minorFont>
        <a:latin typeface="Helvetica"/>
        <a:ea typeface="Helvetica"/>
        <a:cs typeface="Helvetica"/>
      </a:minorFont>
    </a:fontScheme>
    <a:fmtScheme name="SEO Monthly Project Report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SEO Monthly Project Report by Slidesgo">
  <a:themeElements>
    <a:clrScheme name="SEO Monthly Project Report by Slidesgo">
      <a:dk1>
        <a:srgbClr val="000000"/>
      </a:dk1>
      <a:lt1>
        <a:srgbClr val="FFFFFF"/>
      </a:lt1>
      <a:dk2>
        <a:srgbClr val="A7A7A7"/>
      </a:dk2>
      <a:lt2>
        <a:srgbClr val="535353"/>
      </a:lt2>
      <a:accent1>
        <a:srgbClr val="00677B"/>
      </a:accent1>
      <a:accent2>
        <a:srgbClr val="00AFAD"/>
      </a:accent2>
      <a:accent3>
        <a:srgbClr val="77D6CD"/>
      </a:accent3>
      <a:accent4>
        <a:srgbClr val="6B91C8"/>
      </a:accent4>
      <a:accent5>
        <a:srgbClr val="BF85AE"/>
      </a:accent5>
      <a:accent6>
        <a:srgbClr val="DCC190"/>
      </a:accent6>
      <a:hlink>
        <a:srgbClr val="0000FF"/>
      </a:hlink>
      <a:folHlink>
        <a:srgbClr val="FF00FF"/>
      </a:folHlink>
    </a:clrScheme>
    <a:fontScheme name="SEO Monthly Project Report by Slidesgo">
      <a:majorFont>
        <a:latin typeface="Arial"/>
        <a:ea typeface="Arial"/>
        <a:cs typeface="Arial"/>
      </a:majorFont>
      <a:minorFont>
        <a:latin typeface="Helvetica"/>
        <a:ea typeface="Helvetica"/>
        <a:cs typeface="Helvetica"/>
      </a:minorFont>
    </a:fontScheme>
    <a:fmtScheme name="SEO Monthly Project Report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343E"/>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326</Words>
  <Application>Microsoft Office PowerPoint</Application>
  <PresentationFormat>On-screen Show (16:9)</PresentationFormat>
  <Paragraphs>43</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Helvetica</vt:lpstr>
      <vt:lpstr>Helvetica Neue</vt:lpstr>
      <vt:lpstr>Montserrat</vt:lpstr>
      <vt:lpstr>Montserrat Light</vt:lpstr>
      <vt:lpstr>Work Sans Regular</vt:lpstr>
      <vt:lpstr>SEO Monthly Project Report by Slidesgo</vt:lpstr>
      <vt:lpstr>Difference Between Normative and Descriptive Concepts in Political Science</vt:lpstr>
      <vt:lpstr>Table of contents</vt:lpstr>
      <vt:lpstr>Normative and descriptive concepts:</vt:lpstr>
      <vt:lpstr>Why there are two concepts:</vt:lpstr>
      <vt:lpstr>PowerPoint Presentation</vt:lpstr>
      <vt:lpstr>PowerPoint Presentation</vt:lpstr>
      <vt:lpstr>PowerPoint Presentation</vt:lpstr>
      <vt:lpstr>Conclusion</vt:lpstr>
      <vt:lpstr>REFRENCES: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Difference Between Normative and Descriptive Concepts in Political Science</dc:title>
  <cp:lastModifiedBy>user</cp:lastModifiedBy>
  <cp:revision>2</cp:revision>
  <dcterms:modified xsi:type="dcterms:W3CDTF">2020-12-30T09:39:40Z</dcterms:modified>
</cp:coreProperties>
</file>