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5143500" type="screen16x9"/>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FillTx/>
        <a:latin typeface="+mn-lt"/>
        <a:ea typeface="+mn-ea"/>
        <a:cs typeface="+mn-cs"/>
        <a:sym typeface="Arial"/>
      </a:defRPr>
    </a:lvl1pPr>
    <a:lvl2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FillTx/>
        <a:latin typeface="+mn-lt"/>
        <a:ea typeface="+mn-ea"/>
        <a:cs typeface="+mn-cs"/>
        <a:sym typeface="Arial"/>
      </a:defRPr>
    </a:lvl2pPr>
    <a:lvl3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FillTx/>
        <a:latin typeface="+mn-lt"/>
        <a:ea typeface="+mn-ea"/>
        <a:cs typeface="+mn-cs"/>
        <a:sym typeface="Arial"/>
      </a:defRPr>
    </a:lvl3pPr>
    <a:lvl4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FillTx/>
        <a:latin typeface="+mn-lt"/>
        <a:ea typeface="+mn-ea"/>
        <a:cs typeface="+mn-cs"/>
        <a:sym typeface="Arial"/>
      </a:defRPr>
    </a:lvl4pPr>
    <a:lvl5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FillTx/>
        <a:latin typeface="+mn-lt"/>
        <a:ea typeface="+mn-ea"/>
        <a:cs typeface="+mn-cs"/>
        <a:sym typeface="Arial"/>
      </a:defRPr>
    </a:lvl5pPr>
    <a:lvl6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FillTx/>
        <a:latin typeface="+mn-lt"/>
        <a:ea typeface="+mn-ea"/>
        <a:cs typeface="+mn-cs"/>
        <a:sym typeface="Arial"/>
      </a:defRPr>
    </a:lvl6pPr>
    <a:lvl7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FillTx/>
        <a:latin typeface="+mn-lt"/>
        <a:ea typeface="+mn-ea"/>
        <a:cs typeface="+mn-cs"/>
        <a:sym typeface="Arial"/>
      </a:defRPr>
    </a:lvl7pPr>
    <a:lvl8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FillTx/>
        <a:latin typeface="+mn-lt"/>
        <a:ea typeface="+mn-ea"/>
        <a:cs typeface="+mn-cs"/>
        <a:sym typeface="Arial"/>
      </a:defRPr>
    </a:lvl8pPr>
    <a:lvl9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FillTx/>
        <a:latin typeface="+mn-lt"/>
        <a:ea typeface="+mn-ea"/>
        <a:cs typeface="+mn-cs"/>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9525" cap="flat">
              <a:solidFill>
                <a:srgbClr val="9E9E9E"/>
              </a:solidFill>
              <a:prstDash val="solid"/>
              <a:round/>
            </a:ln>
          </a:left>
          <a:right>
            <a:ln w="9525" cap="flat">
              <a:solidFill>
                <a:srgbClr val="9E9E9E"/>
              </a:solidFill>
              <a:prstDash val="solid"/>
              <a:round/>
            </a:ln>
          </a:right>
          <a:top>
            <a:ln w="9525" cap="flat">
              <a:solidFill>
                <a:srgbClr val="9E9E9E"/>
              </a:solidFill>
              <a:prstDash val="solid"/>
              <a:round/>
            </a:ln>
          </a:top>
          <a:bottom>
            <a:ln w="9525" cap="flat">
              <a:solidFill>
                <a:srgbClr val="9E9E9E"/>
              </a:solidFill>
              <a:prstDash val="solid"/>
              <a:round/>
            </a:ln>
          </a:bottom>
          <a:insideH>
            <a:ln w="9525" cap="flat">
              <a:solidFill>
                <a:srgbClr val="9E9E9E"/>
              </a:solidFill>
              <a:prstDash val="solid"/>
              <a:round/>
            </a:ln>
          </a:insideH>
          <a:insideV>
            <a:ln w="9525" cap="flat">
              <a:solidFill>
                <a:srgbClr val="9E9E9E"/>
              </a:solidFill>
              <a:prstDash val="solid"/>
              <a:round/>
            </a:ln>
          </a:insideV>
        </a:tcBdr>
        <a:fill>
          <a:noFill/>
        </a:fill>
      </a:tcStyle>
    </a:wholeTbl>
    <a:band2H>
      <a:tcTxStyle/>
      <a:tcStyle>
        <a:tcBdr/>
        <a:fill>
          <a:solidFill>
            <a:srgbClr val="FFFFFF"/>
          </a:solidFill>
        </a:fill>
      </a:tcStyle>
    </a:band2H>
    <a:firstCol>
      <a:tcTxStyle b="off" i="off">
        <a:fontRef idx="minor">
          <a:srgbClr val="000000"/>
        </a:fontRef>
        <a:srgbClr val="000000"/>
      </a:tcTxStyle>
      <a:tcStyle>
        <a:tcBdr>
          <a:left>
            <a:ln w="9525" cap="flat">
              <a:solidFill>
                <a:srgbClr val="9E9E9E"/>
              </a:solidFill>
              <a:prstDash val="solid"/>
              <a:round/>
            </a:ln>
          </a:left>
          <a:right>
            <a:ln w="9525" cap="flat">
              <a:solidFill>
                <a:srgbClr val="9E9E9E"/>
              </a:solidFill>
              <a:prstDash val="solid"/>
              <a:round/>
            </a:ln>
          </a:right>
          <a:top>
            <a:ln w="9525" cap="flat">
              <a:solidFill>
                <a:srgbClr val="9E9E9E"/>
              </a:solidFill>
              <a:prstDash val="solid"/>
              <a:round/>
            </a:ln>
          </a:top>
          <a:bottom>
            <a:ln w="9525" cap="flat">
              <a:solidFill>
                <a:srgbClr val="9E9E9E"/>
              </a:solidFill>
              <a:prstDash val="solid"/>
              <a:round/>
            </a:ln>
          </a:bottom>
          <a:insideH>
            <a:ln w="9525" cap="flat">
              <a:solidFill>
                <a:srgbClr val="9E9E9E"/>
              </a:solidFill>
              <a:prstDash val="solid"/>
              <a:round/>
            </a:ln>
          </a:insideH>
          <a:insideV>
            <a:ln w="9525" cap="flat">
              <a:solidFill>
                <a:srgbClr val="9E9E9E"/>
              </a:solidFill>
              <a:prstDash val="solid"/>
              <a:round/>
            </a:ln>
          </a:insideV>
        </a:tcBdr>
        <a:fill>
          <a:noFill/>
        </a:fill>
      </a:tcStyle>
    </a:firstCol>
    <a:lastRow>
      <a:tcTxStyle b="off" i="off">
        <a:fontRef idx="minor">
          <a:srgbClr val="000000"/>
        </a:fontRef>
        <a:srgbClr val="000000"/>
      </a:tcTxStyle>
      <a:tcStyle>
        <a:tcBdr>
          <a:left>
            <a:ln w="9525" cap="flat">
              <a:solidFill>
                <a:srgbClr val="9E9E9E"/>
              </a:solidFill>
              <a:prstDash val="solid"/>
              <a:round/>
            </a:ln>
          </a:left>
          <a:right>
            <a:ln w="9525" cap="flat">
              <a:solidFill>
                <a:srgbClr val="9E9E9E"/>
              </a:solidFill>
              <a:prstDash val="solid"/>
              <a:round/>
            </a:ln>
          </a:right>
          <a:top>
            <a:ln w="9525" cap="flat">
              <a:solidFill>
                <a:srgbClr val="9E9E9E"/>
              </a:solidFill>
              <a:prstDash val="solid"/>
              <a:round/>
            </a:ln>
          </a:top>
          <a:bottom>
            <a:ln w="9525" cap="flat">
              <a:solidFill>
                <a:srgbClr val="9E9E9E"/>
              </a:solidFill>
              <a:prstDash val="solid"/>
              <a:round/>
            </a:ln>
          </a:bottom>
          <a:insideH>
            <a:ln w="9525" cap="flat">
              <a:solidFill>
                <a:srgbClr val="9E9E9E"/>
              </a:solidFill>
              <a:prstDash val="solid"/>
              <a:round/>
            </a:ln>
          </a:insideH>
          <a:insideV>
            <a:ln w="9525" cap="flat">
              <a:solidFill>
                <a:srgbClr val="9E9E9E"/>
              </a:solidFill>
              <a:prstDash val="solid"/>
              <a:round/>
            </a:ln>
          </a:insideV>
        </a:tcBdr>
        <a:fill>
          <a:noFill/>
        </a:fill>
      </a:tcStyle>
    </a:lastRow>
    <a:firstRow>
      <a:tcTxStyle b="off" i="off">
        <a:fontRef idx="minor">
          <a:srgbClr val="000000"/>
        </a:fontRef>
        <a:srgbClr val="000000"/>
      </a:tcTxStyle>
      <a:tcStyle>
        <a:tcBdr>
          <a:left>
            <a:ln w="9525" cap="flat">
              <a:solidFill>
                <a:srgbClr val="9E9E9E"/>
              </a:solidFill>
              <a:prstDash val="solid"/>
              <a:round/>
            </a:ln>
          </a:left>
          <a:right>
            <a:ln w="9525" cap="flat">
              <a:solidFill>
                <a:srgbClr val="9E9E9E"/>
              </a:solidFill>
              <a:prstDash val="solid"/>
              <a:round/>
            </a:ln>
          </a:right>
          <a:top>
            <a:ln w="9525" cap="flat">
              <a:solidFill>
                <a:srgbClr val="9E9E9E"/>
              </a:solidFill>
              <a:prstDash val="solid"/>
              <a:round/>
            </a:ln>
          </a:top>
          <a:bottom>
            <a:ln w="9525" cap="flat">
              <a:solidFill>
                <a:srgbClr val="9E9E9E"/>
              </a:solidFill>
              <a:prstDash val="solid"/>
              <a:round/>
            </a:ln>
          </a:bottom>
          <a:insideH>
            <a:ln w="9525" cap="flat">
              <a:solidFill>
                <a:srgbClr val="9E9E9E"/>
              </a:solidFill>
              <a:prstDash val="solid"/>
              <a:round/>
            </a:ln>
          </a:insideH>
          <a:insideV>
            <a:ln w="9525" cap="flat">
              <a:solidFill>
                <a:srgbClr val="9E9E9E"/>
              </a:solidFill>
              <a:prstDash val="solid"/>
              <a:round/>
            </a:ln>
          </a:insideV>
        </a:tcBdr>
        <a:fill>
          <a:noFill/>
        </a:fill>
      </a:tcStyle>
    </a:firstRow>
  </a:tblStyle>
  <a:tblStyle styleId="{C7B018BB-80A7-4F77-B60F-C8B233D01FF8}" styleName="">
    <a:tblBg/>
    <a:wholeTbl>
      <a:tcTxStyle b="off" i="off">
        <a:fontRef idx="minor">
          <a:schemeClr val="accent1"/>
        </a:fontRef>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CC"/>
          </a:solidFill>
        </a:fill>
      </a:tcStyle>
    </a:wholeTbl>
    <a:band2H>
      <a:tcTxStyle/>
      <a:tcStyle>
        <a:tcBdr/>
        <a:fill>
          <a:solidFill>
            <a:srgbClr val="E6E7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Ref idx="minor">
          <a:schemeClr val="accent1"/>
        </a:fontRef>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1CCD0"/>
          </a:solidFill>
        </a:fill>
      </a:tcStyle>
    </a:wholeTbl>
    <a:band2H>
      <a:tcTxStyle/>
      <a:tcStyle>
        <a:tcBdr/>
        <a:fill>
          <a:solidFill>
            <a:srgbClr val="EAE7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inor">
          <a:schemeClr val="accent1"/>
        </a:fontRef>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CBCE"/>
          </a:solidFill>
        </a:fill>
      </a:tcStyle>
    </a:wholeTbl>
    <a:band2H>
      <a:tcTxStyle/>
      <a:tcStyle>
        <a:tcBdr/>
        <a:fill>
          <a:solidFill>
            <a:srgbClr val="E8E7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inor">
          <a:schemeClr val="accent1"/>
        </a:fontRef>
        <a:schemeClr val="accent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E7"/>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chemeClr val="accent1"/>
        </a:fontRef>
        <a:schemeClr val="accent1"/>
      </a:tcTxStyle>
      <a:tcStyle>
        <a:tcBdr>
          <a:left>
            <a:ln w="12700" cap="flat">
              <a:noFill/>
              <a:miter lim="400000"/>
            </a:ln>
          </a:left>
          <a:right>
            <a:ln w="12700" cap="flat">
              <a:noFill/>
              <a:miter lim="400000"/>
            </a:ln>
          </a:right>
          <a:top>
            <a:ln w="508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inor">
          <a:schemeClr val="accent1"/>
        </a:fontRef>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CC"/>
          </a:solidFill>
        </a:fill>
      </a:tcStyle>
    </a:wholeTbl>
    <a:band2H>
      <a:tcTxStyle/>
      <a:tcStyle>
        <a:tcBdr/>
        <a:fill>
          <a:solidFill>
            <a:srgbClr val="E6E7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8" d="100"/>
          <a:sy n="88" d="100"/>
        </p:scale>
        <p:origin x="87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2" name="Shape 342"/>
          <p:cNvSpPr>
            <a:spLocks noGrp="1" noRot="1" noChangeAspect="1"/>
          </p:cNvSpPr>
          <p:nvPr>
            <p:ph type="sldImg"/>
          </p:nvPr>
        </p:nvSpPr>
        <p:spPr>
          <a:xfrm>
            <a:off x="1143000" y="685800"/>
            <a:ext cx="4572000" cy="3429000"/>
          </a:xfrm>
          <a:prstGeom prst="rect">
            <a:avLst/>
          </a:prstGeom>
        </p:spPr>
        <p:txBody>
          <a:bodyPr/>
          <a:lstStyle/>
          <a:p>
            <a:endParaRPr/>
          </a:p>
        </p:txBody>
      </p:sp>
      <p:sp>
        <p:nvSpPr>
          <p:cNvPr id="343" name="Shape 343"/>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053295838"/>
      </p:ext>
    </p:extLst>
  </p:cSld>
  <p:clrMap bg1="lt1" tx1="dk1" bg2="lt2" tx2="dk2" accent1="accent1" accent2="accent2" accent3="accent3" accent4="accent4" accent5="accent5" accent6="accent6" hlink="hlink" folHlink="folHlink"/>
  <p:notesStyle>
    <a:lvl1pPr latinLnBrk="0">
      <a:defRPr sz="1400">
        <a:latin typeface="+mn-lt"/>
        <a:ea typeface="+mn-ea"/>
        <a:cs typeface="+mn-cs"/>
        <a:sym typeface="Arial"/>
      </a:defRPr>
    </a:lvl1pPr>
    <a:lvl2pPr indent="228600" latinLnBrk="0">
      <a:defRPr sz="1400">
        <a:latin typeface="+mn-lt"/>
        <a:ea typeface="+mn-ea"/>
        <a:cs typeface="+mn-cs"/>
        <a:sym typeface="Arial"/>
      </a:defRPr>
    </a:lvl2pPr>
    <a:lvl3pPr indent="457200" latinLnBrk="0">
      <a:defRPr sz="1400">
        <a:latin typeface="+mn-lt"/>
        <a:ea typeface="+mn-ea"/>
        <a:cs typeface="+mn-cs"/>
        <a:sym typeface="Arial"/>
      </a:defRPr>
    </a:lvl3pPr>
    <a:lvl4pPr indent="685800" latinLnBrk="0">
      <a:defRPr sz="1400">
        <a:latin typeface="+mn-lt"/>
        <a:ea typeface="+mn-ea"/>
        <a:cs typeface="+mn-cs"/>
        <a:sym typeface="Arial"/>
      </a:defRPr>
    </a:lvl4pPr>
    <a:lvl5pPr indent="914400" latinLnBrk="0">
      <a:defRPr sz="1400">
        <a:latin typeface="+mn-lt"/>
        <a:ea typeface="+mn-ea"/>
        <a:cs typeface="+mn-cs"/>
        <a:sym typeface="Arial"/>
      </a:defRPr>
    </a:lvl5pPr>
    <a:lvl6pPr indent="1143000" latinLnBrk="0">
      <a:defRPr sz="1400">
        <a:latin typeface="+mn-lt"/>
        <a:ea typeface="+mn-ea"/>
        <a:cs typeface="+mn-cs"/>
        <a:sym typeface="Arial"/>
      </a:defRPr>
    </a:lvl6pPr>
    <a:lvl7pPr indent="1371600" latinLnBrk="0">
      <a:defRPr sz="1400">
        <a:latin typeface="+mn-lt"/>
        <a:ea typeface="+mn-ea"/>
        <a:cs typeface="+mn-cs"/>
        <a:sym typeface="Arial"/>
      </a:defRPr>
    </a:lvl7pPr>
    <a:lvl8pPr indent="1600200" latinLnBrk="0">
      <a:defRPr sz="1400">
        <a:latin typeface="+mn-lt"/>
        <a:ea typeface="+mn-ea"/>
        <a:cs typeface="+mn-cs"/>
        <a:sym typeface="Arial"/>
      </a:defRPr>
    </a:lvl8pPr>
    <a:lvl9pPr indent="1828800" latinLnBrk="0">
      <a:defRPr sz="1400">
        <a:latin typeface="+mn-lt"/>
        <a:ea typeface="+mn-ea"/>
        <a:cs typeface="+mn-cs"/>
        <a:sym typeface="Arial"/>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bg>
      <p:bgPr>
        <a:solidFill>
          <a:schemeClr val="accent1"/>
        </a:solidFill>
        <a:effectLst/>
      </p:bgPr>
    </p:bg>
    <p:spTree>
      <p:nvGrpSpPr>
        <p:cNvPr id="1" name=""/>
        <p:cNvGrpSpPr/>
        <p:nvPr/>
      </p:nvGrpSpPr>
      <p:grpSpPr>
        <a:xfrm>
          <a:off x="0" y="0"/>
          <a:ext cx="0" cy="0"/>
          <a:chOff x="0" y="0"/>
          <a:chExt cx="0" cy="0"/>
        </a:xfrm>
      </p:grpSpPr>
      <p:sp>
        <p:nvSpPr>
          <p:cNvPr id="11" name="Title Text"/>
          <p:cNvSpPr txBox="1">
            <a:spLocks noGrp="1"/>
          </p:cNvSpPr>
          <p:nvPr>
            <p:ph type="title"/>
          </p:nvPr>
        </p:nvSpPr>
        <p:spPr>
          <a:xfrm>
            <a:off x="2050800" y="1906705"/>
            <a:ext cx="5042400" cy="830401"/>
          </a:xfrm>
          <a:prstGeom prst="rect">
            <a:avLst/>
          </a:prstGeom>
        </p:spPr>
        <p:txBody>
          <a:bodyPr anchor="ctr">
            <a:normAutofit/>
          </a:bodyPr>
          <a:lstStyle>
            <a:lvl1pPr algn="ctr">
              <a:defRPr sz="6000"/>
            </a:lvl1pPr>
          </a:lstStyle>
          <a:p>
            <a:r>
              <a:t>Title Text</a:t>
            </a:r>
          </a:p>
        </p:txBody>
      </p:sp>
      <p:sp>
        <p:nvSpPr>
          <p:cNvPr id="12" name="Body Level One…"/>
          <p:cNvSpPr txBox="1">
            <a:spLocks noGrp="1"/>
          </p:cNvSpPr>
          <p:nvPr>
            <p:ph type="body" sz="quarter" idx="1"/>
          </p:nvPr>
        </p:nvSpPr>
        <p:spPr>
          <a:xfrm>
            <a:off x="2371799" y="2947593"/>
            <a:ext cx="4400402" cy="289201"/>
          </a:xfrm>
          <a:prstGeom prst="rect">
            <a:avLst/>
          </a:prstGeom>
        </p:spPr>
        <p:txBody>
          <a:bodyPr anchor="ctr">
            <a:normAutofit/>
          </a:bodyPr>
          <a:lstStyle>
            <a:lvl1pPr marL="330200" indent="-203200" algn="ctr">
              <a:lnSpc>
                <a:spcPct val="100000"/>
              </a:lnSpc>
              <a:buClrTx/>
              <a:buSzTx/>
              <a:buFontTx/>
              <a:buNone/>
            </a:lvl1pPr>
            <a:lvl2pPr marL="330200" indent="254000" algn="ctr">
              <a:lnSpc>
                <a:spcPct val="100000"/>
              </a:lnSpc>
              <a:buClrTx/>
              <a:buSzTx/>
              <a:buFontTx/>
              <a:buNone/>
            </a:lvl2pPr>
            <a:lvl3pPr marL="330200" indent="711200" algn="ctr">
              <a:lnSpc>
                <a:spcPct val="100000"/>
              </a:lnSpc>
              <a:buClrTx/>
              <a:buSzTx/>
              <a:buFontTx/>
              <a:buNone/>
            </a:lvl3pPr>
            <a:lvl4pPr marL="330200" indent="1168400" algn="ctr">
              <a:lnSpc>
                <a:spcPct val="100000"/>
              </a:lnSpc>
              <a:buClrTx/>
              <a:buSzTx/>
              <a:buFontTx/>
              <a:buNone/>
            </a:lvl4pPr>
            <a:lvl5pPr marL="330200" indent="1625600" algn="ctr">
              <a:lnSpc>
                <a:spcPct val="100000"/>
              </a:lnSpc>
              <a:buClrTx/>
              <a:buSzTx/>
              <a:buFontTx/>
              <a:buNone/>
            </a:lvl5pPr>
          </a:lstStyle>
          <a:p>
            <a:r>
              <a:t>Body Level One</a:t>
            </a:r>
          </a:p>
          <a:p>
            <a:pPr lvl="1"/>
            <a:r>
              <a:t>Body Level Two</a:t>
            </a:r>
          </a:p>
          <a:p>
            <a:pPr lvl="2"/>
            <a:r>
              <a:t>Body Level Three</a:t>
            </a:r>
          </a:p>
          <a:p>
            <a:pPr lvl="3"/>
            <a:r>
              <a:t>Body Level Four</a:t>
            </a:r>
          </a:p>
          <a:p>
            <a:pPr lvl="4"/>
            <a:r>
              <a:t>Body Level Five</a:t>
            </a:r>
          </a:p>
        </p:txBody>
      </p:sp>
      <p:sp>
        <p:nvSpPr>
          <p:cNvPr id="13" name="Google Shape;11;p2"/>
          <p:cNvSpPr/>
          <p:nvPr/>
        </p:nvSpPr>
        <p:spPr>
          <a:xfrm>
            <a:off x="8270224" y="890316"/>
            <a:ext cx="873776" cy="121922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9840"/>
                </a:lnTo>
                <a:lnTo>
                  <a:pt x="21600" y="21600"/>
                </a:lnTo>
                <a:lnTo>
                  <a:pt x="21600" y="0"/>
                </a:lnTo>
                <a:close/>
              </a:path>
            </a:pathLst>
          </a:custGeom>
          <a:gradFill>
            <a:gsLst>
              <a:gs pos="0">
                <a:schemeClr val="accent5"/>
              </a:gs>
              <a:gs pos="100000">
                <a:srgbClr val="B8481D"/>
              </a:gs>
            </a:gsLst>
            <a:lin ang="16200038"/>
          </a:gradFill>
          <a:ln w="12700">
            <a:miter lim="400000"/>
          </a:ln>
        </p:spPr>
        <p:txBody>
          <a:bodyPr lIns="0" tIns="0" rIns="0" bIns="0" anchor="ctr"/>
          <a:lstStyle/>
          <a:p>
            <a:pPr>
              <a:defRPr>
                <a:solidFill>
                  <a:srgbClr val="000000"/>
                </a:solidFill>
              </a:defRPr>
            </a:pPr>
            <a:endParaRPr/>
          </a:p>
        </p:txBody>
      </p:sp>
      <p:sp>
        <p:nvSpPr>
          <p:cNvPr id="14" name="Google Shape;12;p2"/>
          <p:cNvSpPr/>
          <p:nvPr/>
        </p:nvSpPr>
        <p:spPr>
          <a:xfrm>
            <a:off x="5797900" y="-1"/>
            <a:ext cx="3346100" cy="16013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3205" y="20984"/>
                </a:lnTo>
                <a:cubicBezTo>
                  <a:pt x="13463" y="21393"/>
                  <a:pt x="13768" y="21600"/>
                  <a:pt x="14071" y="21600"/>
                </a:cubicBezTo>
                <a:cubicBezTo>
                  <a:pt x="14333" y="21600"/>
                  <a:pt x="14593" y="21447"/>
                  <a:pt x="14823" y="21136"/>
                </a:cubicBezTo>
                <a:lnTo>
                  <a:pt x="21600" y="12152"/>
                </a:lnTo>
                <a:lnTo>
                  <a:pt x="21600" y="0"/>
                </a:lnTo>
                <a:close/>
              </a:path>
            </a:pathLst>
          </a:custGeom>
          <a:solidFill>
            <a:schemeClr val="accent5"/>
          </a:solidFill>
          <a:ln w="12700">
            <a:miter lim="400000"/>
          </a:ln>
        </p:spPr>
        <p:txBody>
          <a:bodyPr lIns="0" tIns="0" rIns="0" bIns="0" anchor="ctr"/>
          <a:lstStyle/>
          <a:p>
            <a:pPr>
              <a:defRPr>
                <a:solidFill>
                  <a:srgbClr val="000000"/>
                </a:solidFill>
              </a:defRPr>
            </a:pPr>
            <a:endParaRPr/>
          </a:p>
        </p:txBody>
      </p:sp>
      <p:sp>
        <p:nvSpPr>
          <p:cNvPr id="15" name="Google Shape;13;p2"/>
          <p:cNvSpPr/>
          <p:nvPr/>
        </p:nvSpPr>
        <p:spPr>
          <a:xfrm>
            <a:off x="8536624" y="-1"/>
            <a:ext cx="607376" cy="792502"/>
          </a:xfrm>
          <a:custGeom>
            <a:avLst/>
            <a:gdLst/>
            <a:ahLst/>
            <a:cxnLst>
              <a:cxn ang="0">
                <a:pos x="wd2" y="hd2"/>
              </a:cxn>
              <a:cxn ang="5400000">
                <a:pos x="wd2" y="hd2"/>
              </a:cxn>
              <a:cxn ang="10800000">
                <a:pos x="wd2" y="hd2"/>
              </a:cxn>
              <a:cxn ang="16200000">
                <a:pos x="wd2" y="hd2"/>
              </a:cxn>
            </a:cxnLst>
            <a:rect l="0" t="0" r="r" b="b"/>
            <a:pathLst>
              <a:path w="21600" h="21600" extrusionOk="0">
                <a:moveTo>
                  <a:pt x="16220" y="0"/>
                </a:moveTo>
                <a:lnTo>
                  <a:pt x="0" y="16862"/>
                </a:lnTo>
                <a:lnTo>
                  <a:pt x="21600" y="21600"/>
                </a:lnTo>
                <a:lnTo>
                  <a:pt x="21600" y="0"/>
                </a:lnTo>
                <a:close/>
              </a:path>
            </a:pathLst>
          </a:custGeom>
          <a:gradFill>
            <a:gsLst>
              <a:gs pos="0">
                <a:schemeClr val="accent4"/>
              </a:gs>
              <a:gs pos="100000">
                <a:srgbClr val="952652"/>
              </a:gs>
            </a:gsLst>
            <a:lin ang="16200038"/>
          </a:gradFill>
          <a:ln w="12700">
            <a:miter lim="400000"/>
          </a:ln>
        </p:spPr>
        <p:txBody>
          <a:bodyPr lIns="0" tIns="0" rIns="0" bIns="0" anchor="ctr"/>
          <a:lstStyle/>
          <a:p>
            <a:pPr>
              <a:defRPr>
                <a:solidFill>
                  <a:srgbClr val="000000"/>
                </a:solidFill>
              </a:defRPr>
            </a:pPr>
            <a:endParaRPr/>
          </a:p>
        </p:txBody>
      </p:sp>
      <p:sp>
        <p:nvSpPr>
          <p:cNvPr id="16" name="Google Shape;14;p2"/>
          <p:cNvSpPr/>
          <p:nvPr/>
        </p:nvSpPr>
        <p:spPr>
          <a:xfrm>
            <a:off x="5292150" y="-1"/>
            <a:ext cx="3700576" cy="8460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6948" y="21387"/>
                </a:lnTo>
                <a:cubicBezTo>
                  <a:pt x="17064" y="21530"/>
                  <a:pt x="17182" y="21600"/>
                  <a:pt x="17299" y="21600"/>
                </a:cubicBezTo>
                <a:cubicBezTo>
                  <a:pt x="17701" y="21600"/>
                  <a:pt x="18090" y="20784"/>
                  <a:pt x="18345" y="19312"/>
                </a:cubicBezTo>
                <a:lnTo>
                  <a:pt x="21600"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17" name="Google Shape;15;p2"/>
          <p:cNvSpPr/>
          <p:nvPr/>
        </p:nvSpPr>
        <p:spPr>
          <a:xfrm>
            <a:off x="-1" y="3023399"/>
            <a:ext cx="876027" cy="12192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11760"/>
                </a:lnTo>
                <a:lnTo>
                  <a:pt x="0" y="0"/>
                </a:lnTo>
                <a:close/>
              </a:path>
            </a:pathLst>
          </a:custGeom>
          <a:gradFill>
            <a:gsLst>
              <a:gs pos="0">
                <a:schemeClr val="accent3"/>
              </a:gs>
              <a:gs pos="100000">
                <a:srgbClr val="30062B"/>
              </a:gs>
            </a:gsLst>
            <a:lin ang="2700005"/>
          </a:gradFill>
          <a:ln w="12700">
            <a:miter lim="400000"/>
          </a:ln>
        </p:spPr>
        <p:txBody>
          <a:bodyPr lIns="0" tIns="0" rIns="0" bIns="0" anchor="ctr"/>
          <a:lstStyle/>
          <a:p>
            <a:pPr>
              <a:defRPr>
                <a:solidFill>
                  <a:srgbClr val="000000"/>
                </a:solidFill>
              </a:defRPr>
            </a:pPr>
            <a:endParaRPr/>
          </a:p>
        </p:txBody>
      </p:sp>
      <p:sp>
        <p:nvSpPr>
          <p:cNvPr id="18" name="Google Shape;16;p2"/>
          <p:cNvSpPr/>
          <p:nvPr/>
        </p:nvSpPr>
        <p:spPr>
          <a:xfrm>
            <a:off x="-1" y="3542200"/>
            <a:ext cx="3346102" cy="1601301"/>
          </a:xfrm>
          <a:custGeom>
            <a:avLst/>
            <a:gdLst/>
            <a:ahLst/>
            <a:cxnLst>
              <a:cxn ang="0">
                <a:pos x="wd2" y="hd2"/>
              </a:cxn>
              <a:cxn ang="5400000">
                <a:pos x="wd2" y="hd2"/>
              </a:cxn>
              <a:cxn ang="10800000">
                <a:pos x="wd2" y="hd2"/>
              </a:cxn>
              <a:cxn ang="16200000">
                <a:pos x="wd2" y="hd2"/>
              </a:cxn>
            </a:cxnLst>
            <a:rect l="0" t="0" r="r" b="b"/>
            <a:pathLst>
              <a:path w="21600" h="21600" extrusionOk="0">
                <a:moveTo>
                  <a:pt x="7529" y="0"/>
                </a:moveTo>
                <a:cubicBezTo>
                  <a:pt x="7267" y="0"/>
                  <a:pt x="7007" y="153"/>
                  <a:pt x="6777" y="464"/>
                </a:cubicBezTo>
                <a:lnTo>
                  <a:pt x="0" y="9448"/>
                </a:lnTo>
                <a:lnTo>
                  <a:pt x="0" y="21600"/>
                </a:lnTo>
                <a:lnTo>
                  <a:pt x="21600" y="21600"/>
                </a:lnTo>
                <a:lnTo>
                  <a:pt x="8395" y="616"/>
                </a:lnTo>
                <a:cubicBezTo>
                  <a:pt x="8137" y="207"/>
                  <a:pt x="7832" y="0"/>
                  <a:pt x="7529" y="0"/>
                </a:cubicBezTo>
                <a:close/>
              </a:path>
            </a:pathLst>
          </a:custGeom>
          <a:solidFill>
            <a:schemeClr val="accent3"/>
          </a:solidFill>
          <a:ln w="12700">
            <a:miter lim="400000"/>
          </a:ln>
        </p:spPr>
        <p:txBody>
          <a:bodyPr lIns="0" tIns="0" rIns="0" bIns="0" anchor="ctr"/>
          <a:lstStyle/>
          <a:p>
            <a:pPr>
              <a:defRPr>
                <a:solidFill>
                  <a:srgbClr val="000000"/>
                </a:solidFill>
              </a:defRPr>
            </a:pPr>
            <a:endParaRPr/>
          </a:p>
        </p:txBody>
      </p:sp>
      <p:sp>
        <p:nvSpPr>
          <p:cNvPr id="19" name="Google Shape;17;p2"/>
          <p:cNvSpPr/>
          <p:nvPr/>
        </p:nvSpPr>
        <p:spPr>
          <a:xfrm>
            <a:off x="0" y="4350999"/>
            <a:ext cx="607350" cy="7925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5380" y="21600"/>
                </a:lnTo>
                <a:lnTo>
                  <a:pt x="21600" y="4738"/>
                </a:lnTo>
                <a:lnTo>
                  <a:pt x="0" y="0"/>
                </a:lnTo>
                <a:close/>
              </a:path>
            </a:pathLst>
          </a:custGeom>
          <a:gradFill>
            <a:gsLst>
              <a:gs pos="0">
                <a:schemeClr val="accent2"/>
              </a:gs>
              <a:gs pos="100000">
                <a:srgbClr val="A45C0A"/>
              </a:gs>
            </a:gsLst>
            <a:lin ang="2700005"/>
          </a:gradFill>
          <a:ln w="12700">
            <a:miter lim="400000"/>
          </a:ln>
        </p:spPr>
        <p:txBody>
          <a:bodyPr lIns="0" tIns="0" rIns="0" bIns="0" anchor="ctr"/>
          <a:lstStyle/>
          <a:p>
            <a:pPr>
              <a:defRPr>
                <a:solidFill>
                  <a:srgbClr val="000000"/>
                </a:solidFill>
              </a:defRPr>
            </a:pPr>
            <a:endParaRPr/>
          </a:p>
        </p:txBody>
      </p:sp>
      <p:sp>
        <p:nvSpPr>
          <p:cNvPr id="20" name="Google Shape;18;p2"/>
          <p:cNvSpPr/>
          <p:nvPr/>
        </p:nvSpPr>
        <p:spPr>
          <a:xfrm>
            <a:off x="126475" y="4297500"/>
            <a:ext cx="3700575" cy="846001"/>
          </a:xfrm>
          <a:custGeom>
            <a:avLst/>
            <a:gdLst/>
            <a:ahLst/>
            <a:cxnLst>
              <a:cxn ang="0">
                <a:pos x="wd2" y="hd2"/>
              </a:cxn>
              <a:cxn ang="5400000">
                <a:pos x="wd2" y="hd2"/>
              </a:cxn>
              <a:cxn ang="10800000">
                <a:pos x="wd2" y="hd2"/>
              </a:cxn>
              <a:cxn ang="16200000">
                <a:pos x="wd2" y="hd2"/>
              </a:cxn>
            </a:cxnLst>
            <a:rect l="0" t="0" r="r" b="b"/>
            <a:pathLst>
              <a:path w="21600" h="21600" extrusionOk="0">
                <a:moveTo>
                  <a:pt x="4301" y="0"/>
                </a:moveTo>
                <a:cubicBezTo>
                  <a:pt x="3900" y="0"/>
                  <a:pt x="3513" y="816"/>
                  <a:pt x="3268" y="2288"/>
                </a:cubicBezTo>
                <a:lnTo>
                  <a:pt x="0" y="21600"/>
                </a:lnTo>
                <a:lnTo>
                  <a:pt x="21600" y="21600"/>
                </a:lnTo>
                <a:lnTo>
                  <a:pt x="4652" y="213"/>
                </a:lnTo>
                <a:cubicBezTo>
                  <a:pt x="4536" y="70"/>
                  <a:pt x="4418" y="0"/>
                  <a:pt x="4301"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2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CUSTOM_11">
    <p:bg>
      <p:bgPr>
        <a:solidFill>
          <a:schemeClr val="accent1"/>
        </a:solidFill>
        <a:effectLst/>
      </p:bgPr>
    </p:bg>
    <p:spTree>
      <p:nvGrpSpPr>
        <p:cNvPr id="1" name=""/>
        <p:cNvGrpSpPr/>
        <p:nvPr/>
      </p:nvGrpSpPr>
      <p:grpSpPr>
        <a:xfrm>
          <a:off x="0" y="0"/>
          <a:ext cx="0" cy="0"/>
          <a:chOff x="0" y="0"/>
          <a:chExt cx="0" cy="0"/>
        </a:xfrm>
      </p:grpSpPr>
      <p:sp>
        <p:nvSpPr>
          <p:cNvPr id="122" name="Title Text"/>
          <p:cNvSpPr txBox="1">
            <a:spLocks noGrp="1"/>
          </p:cNvSpPr>
          <p:nvPr>
            <p:ph type="title"/>
          </p:nvPr>
        </p:nvSpPr>
        <p:spPr>
          <a:xfrm>
            <a:off x="2671800" y="539500"/>
            <a:ext cx="3800400" cy="501601"/>
          </a:xfrm>
          <a:prstGeom prst="rect">
            <a:avLst/>
          </a:prstGeom>
        </p:spPr>
        <p:txBody>
          <a:bodyPr anchor="ctr">
            <a:normAutofit/>
          </a:bodyPr>
          <a:lstStyle>
            <a:lvl1pPr algn="ctr">
              <a:defRPr sz="3500" b="0">
                <a:latin typeface="Oswald Regular"/>
                <a:ea typeface="Oswald Regular"/>
                <a:cs typeface="Oswald Regular"/>
                <a:sym typeface="Oswald Regular"/>
              </a:defRPr>
            </a:lvl1pPr>
          </a:lstStyle>
          <a:p>
            <a:r>
              <a:t>Title Text</a:t>
            </a:r>
          </a:p>
        </p:txBody>
      </p:sp>
      <p:sp>
        <p:nvSpPr>
          <p:cNvPr id="123" name="Body Level One…"/>
          <p:cNvSpPr txBox="1">
            <a:spLocks noGrp="1"/>
          </p:cNvSpPr>
          <p:nvPr>
            <p:ph type="body" sz="quarter" idx="1"/>
          </p:nvPr>
        </p:nvSpPr>
        <p:spPr>
          <a:xfrm>
            <a:off x="1101918" y="2677749"/>
            <a:ext cx="1557301" cy="173701"/>
          </a:xfrm>
          <a:prstGeom prst="rect">
            <a:avLst/>
          </a:prstGeom>
        </p:spPr>
        <p:txBody>
          <a:bodyPr anchor="ctr">
            <a:normAutofit/>
          </a:bodyPr>
          <a:lstStyle>
            <a:lvl1pPr marL="330200" indent="-203200" algn="ctr">
              <a:lnSpc>
                <a:spcPct val="100000"/>
              </a:lnSpc>
              <a:buClrTx/>
              <a:buSzTx/>
              <a:buFontTx/>
              <a:buNone/>
              <a:defRPr b="1"/>
            </a:lvl1pPr>
            <a:lvl2pPr marL="330200" indent="254000" algn="ctr">
              <a:lnSpc>
                <a:spcPct val="100000"/>
              </a:lnSpc>
              <a:buClrTx/>
              <a:buSzTx/>
              <a:buFontTx/>
              <a:buNone/>
              <a:defRPr b="1"/>
            </a:lvl2pPr>
            <a:lvl3pPr marL="330200" indent="711200" algn="ctr">
              <a:lnSpc>
                <a:spcPct val="100000"/>
              </a:lnSpc>
              <a:buClrTx/>
              <a:buSzTx/>
              <a:buFontTx/>
              <a:buNone/>
              <a:defRPr b="1"/>
            </a:lvl3pPr>
            <a:lvl4pPr marL="330200" indent="1168400" algn="ctr">
              <a:lnSpc>
                <a:spcPct val="100000"/>
              </a:lnSpc>
              <a:buClrTx/>
              <a:buSzTx/>
              <a:buFontTx/>
              <a:buNone/>
              <a:defRPr b="1"/>
            </a:lvl4pPr>
            <a:lvl5pPr marL="330200" indent="1625600" algn="ctr">
              <a:lnSpc>
                <a:spcPct val="100000"/>
              </a:lnSpc>
              <a:buClrTx/>
              <a:buSzTx/>
              <a:buFontTx/>
              <a:buNone/>
              <a:defRPr b="1"/>
            </a:lvl5pPr>
          </a:lstStyle>
          <a:p>
            <a:r>
              <a:t>Body Level One</a:t>
            </a:r>
          </a:p>
          <a:p>
            <a:pPr lvl="1"/>
            <a:r>
              <a:t>Body Level Two</a:t>
            </a:r>
          </a:p>
          <a:p>
            <a:pPr lvl="2"/>
            <a:r>
              <a:t>Body Level Three</a:t>
            </a:r>
          </a:p>
          <a:p>
            <a:pPr lvl="3"/>
            <a:r>
              <a:t>Body Level Four</a:t>
            </a:r>
          </a:p>
          <a:p>
            <a:pPr lvl="4"/>
            <a:r>
              <a:t>Body Level Five</a:t>
            </a:r>
          </a:p>
        </p:txBody>
      </p:sp>
      <p:sp>
        <p:nvSpPr>
          <p:cNvPr id="124" name="Google Shape;101;p11"/>
          <p:cNvSpPr/>
          <p:nvPr/>
        </p:nvSpPr>
        <p:spPr>
          <a:xfrm rot="16200000">
            <a:off x="6530286" y="-2191331"/>
            <a:ext cx="2255134" cy="4463304"/>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125" name="Google Shape;102;p11"/>
          <p:cNvSpPr/>
          <p:nvPr/>
        </p:nvSpPr>
        <p:spPr>
          <a:xfrm rot="5400000">
            <a:off x="639011" y="2823125"/>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5"/>
          </a:solidFill>
          <a:ln w="12700">
            <a:miter lim="400000"/>
          </a:ln>
        </p:spPr>
        <p:txBody>
          <a:bodyPr lIns="0" tIns="0" rIns="0" bIns="0" anchor="ctr"/>
          <a:lstStyle/>
          <a:p>
            <a:pPr>
              <a:defRPr>
                <a:solidFill>
                  <a:srgbClr val="000000"/>
                </a:solidFill>
              </a:defRPr>
            </a:pPr>
            <a:endParaRPr/>
          </a:p>
        </p:txBody>
      </p:sp>
      <p:sp>
        <p:nvSpPr>
          <p:cNvPr id="126" name="Google Shape;103;p11"/>
          <p:cNvSpPr/>
          <p:nvPr/>
        </p:nvSpPr>
        <p:spPr>
          <a:xfrm rot="16200000">
            <a:off x="5312011" y="-2545706"/>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3"/>
          </a:solidFill>
          <a:ln w="12700">
            <a:miter lim="400000"/>
          </a:ln>
        </p:spPr>
        <p:txBody>
          <a:bodyPr lIns="0" tIns="0" rIns="0" bIns="0" anchor="ctr"/>
          <a:lstStyle/>
          <a:p>
            <a:pPr>
              <a:defRPr>
                <a:solidFill>
                  <a:srgbClr val="000000"/>
                </a:solidFill>
              </a:defRPr>
            </a:pPr>
            <a:endParaRP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CUSTOM_3">
    <p:bg>
      <p:bgPr>
        <a:solidFill>
          <a:schemeClr val="accent1"/>
        </a:solidFill>
        <a:effectLst/>
      </p:bgPr>
    </p:bg>
    <p:spTree>
      <p:nvGrpSpPr>
        <p:cNvPr id="1" name=""/>
        <p:cNvGrpSpPr/>
        <p:nvPr/>
      </p:nvGrpSpPr>
      <p:grpSpPr>
        <a:xfrm>
          <a:off x="0" y="0"/>
          <a:ext cx="0" cy="0"/>
          <a:chOff x="0" y="0"/>
          <a:chExt cx="0" cy="0"/>
        </a:xfrm>
      </p:grpSpPr>
      <p:sp>
        <p:nvSpPr>
          <p:cNvPr id="134" name="Title Text"/>
          <p:cNvSpPr txBox="1">
            <a:spLocks noGrp="1"/>
          </p:cNvSpPr>
          <p:nvPr>
            <p:ph type="title"/>
          </p:nvPr>
        </p:nvSpPr>
        <p:spPr>
          <a:xfrm>
            <a:off x="3383250" y="539500"/>
            <a:ext cx="2377501" cy="501601"/>
          </a:xfrm>
          <a:prstGeom prst="rect">
            <a:avLst/>
          </a:prstGeom>
        </p:spPr>
        <p:txBody>
          <a:bodyPr anchor="ctr">
            <a:normAutofit/>
          </a:bodyPr>
          <a:lstStyle>
            <a:lvl1pPr algn="ctr">
              <a:defRPr sz="3500" b="0">
                <a:latin typeface="Oswald Regular"/>
                <a:ea typeface="Oswald Regular"/>
                <a:cs typeface="Oswald Regular"/>
                <a:sym typeface="Oswald Regular"/>
              </a:defRPr>
            </a:lvl1pPr>
          </a:lstStyle>
          <a:p>
            <a:r>
              <a:t>Title Text</a:t>
            </a:r>
          </a:p>
        </p:txBody>
      </p:sp>
      <p:sp>
        <p:nvSpPr>
          <p:cNvPr id="135" name="Body Level One…"/>
          <p:cNvSpPr txBox="1">
            <a:spLocks noGrp="1"/>
          </p:cNvSpPr>
          <p:nvPr>
            <p:ph type="body" sz="quarter" idx="1"/>
          </p:nvPr>
        </p:nvSpPr>
        <p:spPr>
          <a:xfrm>
            <a:off x="659799" y="1316320"/>
            <a:ext cx="1941001" cy="801001"/>
          </a:xfrm>
          <a:prstGeom prst="rect">
            <a:avLst/>
          </a:prstGeom>
        </p:spPr>
        <p:txBody>
          <a:bodyPr anchor="ctr">
            <a:normAutofit/>
          </a:bodyPr>
          <a:lstStyle>
            <a:lvl1pPr marL="330200" indent="-203200" algn="ctr">
              <a:lnSpc>
                <a:spcPct val="100000"/>
              </a:lnSpc>
              <a:buClrTx/>
              <a:buSzTx/>
              <a:buFontTx/>
              <a:buNone/>
            </a:lvl1pPr>
            <a:lvl2pPr marL="330200" indent="254000" algn="ctr">
              <a:lnSpc>
                <a:spcPct val="100000"/>
              </a:lnSpc>
              <a:buClrTx/>
              <a:buSzTx/>
              <a:buFontTx/>
              <a:buNone/>
            </a:lvl2pPr>
            <a:lvl3pPr marL="330200" indent="711200" algn="ctr">
              <a:lnSpc>
                <a:spcPct val="100000"/>
              </a:lnSpc>
              <a:buClrTx/>
              <a:buSzTx/>
              <a:buFontTx/>
              <a:buNone/>
            </a:lvl3pPr>
            <a:lvl4pPr marL="330200" indent="1168400" algn="ctr">
              <a:lnSpc>
                <a:spcPct val="100000"/>
              </a:lnSpc>
              <a:buClrTx/>
              <a:buSzTx/>
              <a:buFontTx/>
              <a:buNone/>
            </a:lvl4pPr>
            <a:lvl5pPr marL="330200" indent="1625600" algn="ctr">
              <a:lnSpc>
                <a:spcPct val="100000"/>
              </a:lnSpc>
              <a:buClrTx/>
              <a:buSzTx/>
              <a:buFontTx/>
              <a:buNone/>
            </a:lvl5pPr>
          </a:lstStyle>
          <a:p>
            <a:r>
              <a:t>Body Level One</a:t>
            </a:r>
          </a:p>
          <a:p>
            <a:pPr lvl="1"/>
            <a:r>
              <a:t>Body Level Two</a:t>
            </a:r>
          </a:p>
          <a:p>
            <a:pPr lvl="2"/>
            <a:r>
              <a:t>Body Level Three</a:t>
            </a:r>
          </a:p>
          <a:p>
            <a:pPr lvl="3"/>
            <a:r>
              <a:t>Body Level Four</a:t>
            </a:r>
          </a:p>
          <a:p>
            <a:pPr lvl="4"/>
            <a:r>
              <a:t>Body Level Five</a:t>
            </a:r>
          </a:p>
        </p:txBody>
      </p:sp>
      <p:sp>
        <p:nvSpPr>
          <p:cNvPr id="136" name="Google Shape;110;p12"/>
          <p:cNvSpPr/>
          <p:nvPr/>
        </p:nvSpPr>
        <p:spPr>
          <a:xfrm>
            <a:off x="0" y="4350999"/>
            <a:ext cx="607350" cy="7925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5380" y="21600"/>
                </a:lnTo>
                <a:lnTo>
                  <a:pt x="21600" y="4738"/>
                </a:lnTo>
                <a:lnTo>
                  <a:pt x="0" y="0"/>
                </a:lnTo>
                <a:close/>
              </a:path>
            </a:pathLst>
          </a:custGeom>
          <a:gradFill>
            <a:gsLst>
              <a:gs pos="0">
                <a:schemeClr val="accent2"/>
              </a:gs>
              <a:gs pos="100000">
                <a:srgbClr val="A45C0A"/>
              </a:gs>
            </a:gsLst>
            <a:lin ang="2700005"/>
          </a:gradFill>
          <a:ln w="12700">
            <a:miter lim="400000"/>
          </a:ln>
        </p:spPr>
        <p:txBody>
          <a:bodyPr lIns="0" tIns="0" rIns="0" bIns="0" anchor="ctr"/>
          <a:lstStyle/>
          <a:p>
            <a:pPr>
              <a:defRPr>
                <a:solidFill>
                  <a:srgbClr val="000000"/>
                </a:solidFill>
              </a:defRPr>
            </a:pPr>
            <a:endParaRPr/>
          </a:p>
        </p:txBody>
      </p:sp>
      <p:sp>
        <p:nvSpPr>
          <p:cNvPr id="137" name="Google Shape;111;p12"/>
          <p:cNvSpPr/>
          <p:nvPr/>
        </p:nvSpPr>
        <p:spPr>
          <a:xfrm>
            <a:off x="126475" y="4297500"/>
            <a:ext cx="3700575" cy="846001"/>
          </a:xfrm>
          <a:custGeom>
            <a:avLst/>
            <a:gdLst/>
            <a:ahLst/>
            <a:cxnLst>
              <a:cxn ang="0">
                <a:pos x="wd2" y="hd2"/>
              </a:cxn>
              <a:cxn ang="5400000">
                <a:pos x="wd2" y="hd2"/>
              </a:cxn>
              <a:cxn ang="10800000">
                <a:pos x="wd2" y="hd2"/>
              </a:cxn>
              <a:cxn ang="16200000">
                <a:pos x="wd2" y="hd2"/>
              </a:cxn>
            </a:cxnLst>
            <a:rect l="0" t="0" r="r" b="b"/>
            <a:pathLst>
              <a:path w="21600" h="21600" extrusionOk="0">
                <a:moveTo>
                  <a:pt x="4301" y="0"/>
                </a:moveTo>
                <a:cubicBezTo>
                  <a:pt x="3900" y="0"/>
                  <a:pt x="3513" y="816"/>
                  <a:pt x="3268" y="2288"/>
                </a:cubicBezTo>
                <a:lnTo>
                  <a:pt x="0" y="21600"/>
                </a:lnTo>
                <a:lnTo>
                  <a:pt x="21600" y="21600"/>
                </a:lnTo>
                <a:lnTo>
                  <a:pt x="4652" y="213"/>
                </a:lnTo>
                <a:cubicBezTo>
                  <a:pt x="4536" y="70"/>
                  <a:pt x="4418" y="0"/>
                  <a:pt x="4301"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138" name="Google Shape;112;p12"/>
          <p:cNvSpPr/>
          <p:nvPr/>
        </p:nvSpPr>
        <p:spPr>
          <a:xfrm>
            <a:off x="8536630" y="-1"/>
            <a:ext cx="607376" cy="792502"/>
          </a:xfrm>
          <a:custGeom>
            <a:avLst/>
            <a:gdLst/>
            <a:ahLst/>
            <a:cxnLst>
              <a:cxn ang="0">
                <a:pos x="wd2" y="hd2"/>
              </a:cxn>
              <a:cxn ang="5400000">
                <a:pos x="wd2" y="hd2"/>
              </a:cxn>
              <a:cxn ang="10800000">
                <a:pos x="wd2" y="hd2"/>
              </a:cxn>
              <a:cxn ang="16200000">
                <a:pos x="wd2" y="hd2"/>
              </a:cxn>
            </a:cxnLst>
            <a:rect l="0" t="0" r="r" b="b"/>
            <a:pathLst>
              <a:path w="21600" h="21600" extrusionOk="0">
                <a:moveTo>
                  <a:pt x="16220" y="0"/>
                </a:moveTo>
                <a:lnTo>
                  <a:pt x="0" y="16862"/>
                </a:lnTo>
                <a:lnTo>
                  <a:pt x="21600" y="21600"/>
                </a:lnTo>
                <a:lnTo>
                  <a:pt x="21600" y="0"/>
                </a:lnTo>
                <a:close/>
              </a:path>
            </a:pathLst>
          </a:custGeom>
          <a:gradFill>
            <a:gsLst>
              <a:gs pos="0">
                <a:schemeClr val="accent4"/>
              </a:gs>
              <a:gs pos="100000">
                <a:srgbClr val="952652"/>
              </a:gs>
            </a:gsLst>
            <a:lin ang="16200038"/>
          </a:gradFill>
          <a:ln w="12700">
            <a:miter lim="400000"/>
          </a:ln>
        </p:spPr>
        <p:txBody>
          <a:bodyPr lIns="0" tIns="0" rIns="0" bIns="0" anchor="ctr"/>
          <a:lstStyle/>
          <a:p>
            <a:pPr>
              <a:defRPr>
                <a:solidFill>
                  <a:srgbClr val="000000"/>
                </a:solidFill>
              </a:defRPr>
            </a:pPr>
            <a:endParaRPr/>
          </a:p>
        </p:txBody>
      </p:sp>
      <p:sp>
        <p:nvSpPr>
          <p:cNvPr id="139" name="Google Shape;113;p12"/>
          <p:cNvSpPr/>
          <p:nvPr/>
        </p:nvSpPr>
        <p:spPr>
          <a:xfrm>
            <a:off x="5304550" y="-1"/>
            <a:ext cx="3700576" cy="8460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6948" y="21387"/>
                </a:lnTo>
                <a:cubicBezTo>
                  <a:pt x="17064" y="21530"/>
                  <a:pt x="17182" y="21600"/>
                  <a:pt x="17299" y="21600"/>
                </a:cubicBezTo>
                <a:cubicBezTo>
                  <a:pt x="17701" y="21600"/>
                  <a:pt x="18090" y="20784"/>
                  <a:pt x="18345" y="19312"/>
                </a:cubicBezTo>
                <a:lnTo>
                  <a:pt x="21600"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1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_AND_TWO_COLUMNS">
    <p:bg>
      <p:bgPr>
        <a:solidFill>
          <a:schemeClr val="accent1"/>
        </a:solidFill>
        <a:effectLst/>
      </p:bgPr>
    </p:bg>
    <p:spTree>
      <p:nvGrpSpPr>
        <p:cNvPr id="1" name=""/>
        <p:cNvGrpSpPr/>
        <p:nvPr/>
      </p:nvGrpSpPr>
      <p:grpSpPr>
        <a:xfrm>
          <a:off x="0" y="0"/>
          <a:ext cx="0" cy="0"/>
          <a:chOff x="0" y="0"/>
          <a:chExt cx="0" cy="0"/>
        </a:xfrm>
      </p:grpSpPr>
      <p:sp>
        <p:nvSpPr>
          <p:cNvPr id="147" name="Google Shape;119;p13"/>
          <p:cNvSpPr/>
          <p:nvPr/>
        </p:nvSpPr>
        <p:spPr>
          <a:xfrm rot="16200000" flipH="1">
            <a:off x="4506708" y="1519307"/>
            <a:ext cx="3117509" cy="2806151"/>
          </a:xfrm>
          <a:custGeom>
            <a:avLst/>
            <a:gdLst/>
            <a:ahLst/>
            <a:cxnLst>
              <a:cxn ang="0">
                <a:pos x="wd2" y="hd2"/>
              </a:cxn>
              <a:cxn ang="5400000">
                <a:pos x="wd2" y="hd2"/>
              </a:cxn>
              <a:cxn ang="10800000">
                <a:pos x="wd2" y="hd2"/>
              </a:cxn>
              <a:cxn ang="16200000">
                <a:pos x="wd2" y="hd2"/>
              </a:cxn>
            </a:cxnLst>
            <a:rect l="0" t="0" r="r" b="b"/>
            <a:pathLst>
              <a:path w="20273" h="21600" extrusionOk="0">
                <a:moveTo>
                  <a:pt x="2650" y="0"/>
                </a:moveTo>
                <a:cubicBezTo>
                  <a:pt x="620" y="0"/>
                  <a:pt x="-664" y="2608"/>
                  <a:pt x="360" y="4702"/>
                </a:cubicBezTo>
                <a:lnTo>
                  <a:pt x="7855" y="20040"/>
                </a:lnTo>
                <a:cubicBezTo>
                  <a:pt x="8323" y="21005"/>
                  <a:pt x="9191" y="21600"/>
                  <a:pt x="10145" y="21600"/>
                </a:cubicBezTo>
                <a:cubicBezTo>
                  <a:pt x="11082" y="21600"/>
                  <a:pt x="11949" y="21005"/>
                  <a:pt x="12417" y="20040"/>
                </a:cubicBezTo>
                <a:lnTo>
                  <a:pt x="19912" y="4702"/>
                </a:lnTo>
                <a:cubicBezTo>
                  <a:pt x="20936" y="2608"/>
                  <a:pt x="19652" y="0"/>
                  <a:pt x="17622" y="0"/>
                </a:cubicBez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148" name="Google Shape;120;p13"/>
          <p:cNvSpPr/>
          <p:nvPr/>
        </p:nvSpPr>
        <p:spPr>
          <a:xfrm rot="5400000">
            <a:off x="1519783" y="1519307"/>
            <a:ext cx="3117509" cy="2806151"/>
          </a:xfrm>
          <a:custGeom>
            <a:avLst/>
            <a:gdLst/>
            <a:ahLst/>
            <a:cxnLst>
              <a:cxn ang="0">
                <a:pos x="wd2" y="hd2"/>
              </a:cxn>
              <a:cxn ang="5400000">
                <a:pos x="wd2" y="hd2"/>
              </a:cxn>
              <a:cxn ang="10800000">
                <a:pos x="wd2" y="hd2"/>
              </a:cxn>
              <a:cxn ang="16200000">
                <a:pos x="wd2" y="hd2"/>
              </a:cxn>
            </a:cxnLst>
            <a:rect l="0" t="0" r="r" b="b"/>
            <a:pathLst>
              <a:path w="20273" h="21600" extrusionOk="0">
                <a:moveTo>
                  <a:pt x="2650" y="0"/>
                </a:moveTo>
                <a:cubicBezTo>
                  <a:pt x="620" y="0"/>
                  <a:pt x="-664" y="2608"/>
                  <a:pt x="360" y="4702"/>
                </a:cubicBezTo>
                <a:lnTo>
                  <a:pt x="7855" y="20040"/>
                </a:lnTo>
                <a:cubicBezTo>
                  <a:pt x="8323" y="21005"/>
                  <a:pt x="9191" y="21600"/>
                  <a:pt x="10145" y="21600"/>
                </a:cubicBezTo>
                <a:cubicBezTo>
                  <a:pt x="11082" y="21600"/>
                  <a:pt x="11949" y="21005"/>
                  <a:pt x="12417" y="20040"/>
                </a:cubicBezTo>
                <a:lnTo>
                  <a:pt x="19912" y="4702"/>
                </a:lnTo>
                <a:cubicBezTo>
                  <a:pt x="20936" y="2608"/>
                  <a:pt x="19652" y="0"/>
                  <a:pt x="17622"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149" name="Title Text"/>
          <p:cNvSpPr txBox="1">
            <a:spLocks noGrp="1"/>
          </p:cNvSpPr>
          <p:nvPr>
            <p:ph type="title"/>
          </p:nvPr>
        </p:nvSpPr>
        <p:spPr>
          <a:xfrm>
            <a:off x="2414850" y="539500"/>
            <a:ext cx="4314300" cy="501601"/>
          </a:xfrm>
          <a:prstGeom prst="rect">
            <a:avLst/>
          </a:prstGeom>
        </p:spPr>
        <p:txBody>
          <a:bodyPr anchor="ctr">
            <a:normAutofit/>
          </a:bodyPr>
          <a:lstStyle>
            <a:lvl1pPr algn="ctr">
              <a:defRPr sz="3500" b="0">
                <a:latin typeface="Oswald Regular"/>
                <a:ea typeface="Oswald Regular"/>
                <a:cs typeface="Oswald Regular"/>
                <a:sym typeface="Oswald Regular"/>
              </a:defRPr>
            </a:lvl1pPr>
          </a:lstStyle>
          <a:p>
            <a:r>
              <a:t>Title Text</a:t>
            </a:r>
          </a:p>
        </p:txBody>
      </p:sp>
      <p:sp>
        <p:nvSpPr>
          <p:cNvPr id="150" name="Body Level One…"/>
          <p:cNvSpPr txBox="1">
            <a:spLocks noGrp="1"/>
          </p:cNvSpPr>
          <p:nvPr>
            <p:ph type="body" sz="quarter" idx="1"/>
          </p:nvPr>
        </p:nvSpPr>
        <p:spPr>
          <a:xfrm>
            <a:off x="2621038" y="2683198"/>
            <a:ext cx="1524601" cy="218101"/>
          </a:xfrm>
          <a:prstGeom prst="rect">
            <a:avLst/>
          </a:prstGeom>
        </p:spPr>
        <p:txBody>
          <a:bodyPr anchor="ctr">
            <a:normAutofit/>
          </a:bodyPr>
          <a:lstStyle>
            <a:lvl1pPr marL="330200" indent="-203200" algn="r">
              <a:lnSpc>
                <a:spcPct val="100000"/>
              </a:lnSpc>
              <a:buClrTx/>
              <a:buSzTx/>
              <a:buFontTx/>
              <a:buNone/>
              <a:defRPr b="1">
                <a:solidFill>
                  <a:schemeClr val="accent1"/>
                </a:solidFill>
              </a:defRPr>
            </a:lvl1pPr>
            <a:lvl2pPr marL="330200" indent="254000" algn="r">
              <a:lnSpc>
                <a:spcPct val="100000"/>
              </a:lnSpc>
              <a:buClrTx/>
              <a:buSzTx/>
              <a:buFontTx/>
              <a:buNone/>
              <a:defRPr b="1">
                <a:solidFill>
                  <a:schemeClr val="accent1"/>
                </a:solidFill>
              </a:defRPr>
            </a:lvl2pPr>
            <a:lvl3pPr marL="330200" indent="711200" algn="r">
              <a:lnSpc>
                <a:spcPct val="100000"/>
              </a:lnSpc>
              <a:buClrTx/>
              <a:buSzTx/>
              <a:buFontTx/>
              <a:buNone/>
              <a:defRPr b="1">
                <a:solidFill>
                  <a:schemeClr val="accent1"/>
                </a:solidFill>
              </a:defRPr>
            </a:lvl3pPr>
            <a:lvl4pPr marL="330200" indent="1168400" algn="r">
              <a:lnSpc>
                <a:spcPct val="100000"/>
              </a:lnSpc>
              <a:buClrTx/>
              <a:buSzTx/>
              <a:buFontTx/>
              <a:buNone/>
              <a:defRPr b="1">
                <a:solidFill>
                  <a:schemeClr val="accent1"/>
                </a:solidFill>
              </a:defRPr>
            </a:lvl4pPr>
            <a:lvl5pPr marL="330200" indent="1625600" algn="r">
              <a:lnSpc>
                <a:spcPct val="100000"/>
              </a:lnSpc>
              <a:buClrTx/>
              <a:buSzTx/>
              <a:buFontTx/>
              <a:buNone/>
              <a:defRPr b="1">
                <a:solidFill>
                  <a:schemeClr val="accent1"/>
                </a:solidFill>
              </a:defRPr>
            </a:lvl5pPr>
          </a:lstStyle>
          <a:p>
            <a:r>
              <a:t>Body Level One</a:t>
            </a:r>
          </a:p>
          <a:p>
            <a:pPr lvl="1"/>
            <a:r>
              <a:t>Body Level Two</a:t>
            </a:r>
          </a:p>
          <a:p>
            <a:pPr lvl="2"/>
            <a:r>
              <a:t>Body Level Three</a:t>
            </a:r>
          </a:p>
          <a:p>
            <a:pPr lvl="3"/>
            <a:r>
              <a:t>Body Level Four</a:t>
            </a:r>
          </a:p>
          <a:p>
            <a:pPr lvl="4"/>
            <a:r>
              <a:t>Body Level Five</a:t>
            </a:r>
          </a:p>
        </p:txBody>
      </p:sp>
      <p:sp>
        <p:nvSpPr>
          <p:cNvPr id="151" name="Google Shape;123;p13"/>
          <p:cNvSpPr/>
          <p:nvPr/>
        </p:nvSpPr>
        <p:spPr>
          <a:xfrm flipH="1">
            <a:off x="-1116643" y="908885"/>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152" name="Google Shape;124;p13"/>
          <p:cNvSpPr/>
          <p:nvPr/>
        </p:nvSpPr>
        <p:spPr>
          <a:xfrm rot="16200000">
            <a:off x="6246917" y="-2159592"/>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1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CUSTOM_18">
    <p:bg>
      <p:bgPr>
        <a:solidFill>
          <a:schemeClr val="accent1"/>
        </a:solidFill>
        <a:effectLst/>
      </p:bgPr>
    </p:bg>
    <p:spTree>
      <p:nvGrpSpPr>
        <p:cNvPr id="1" name=""/>
        <p:cNvGrpSpPr/>
        <p:nvPr/>
      </p:nvGrpSpPr>
      <p:grpSpPr>
        <a:xfrm>
          <a:off x="0" y="0"/>
          <a:ext cx="0" cy="0"/>
          <a:chOff x="0" y="0"/>
          <a:chExt cx="0" cy="0"/>
        </a:xfrm>
      </p:grpSpPr>
      <p:sp>
        <p:nvSpPr>
          <p:cNvPr id="160" name="Title Text"/>
          <p:cNvSpPr txBox="1">
            <a:spLocks noGrp="1"/>
          </p:cNvSpPr>
          <p:nvPr>
            <p:ph type="title"/>
          </p:nvPr>
        </p:nvSpPr>
        <p:spPr>
          <a:xfrm>
            <a:off x="2988749" y="539500"/>
            <a:ext cx="3166501" cy="501601"/>
          </a:xfrm>
          <a:prstGeom prst="rect">
            <a:avLst/>
          </a:prstGeom>
        </p:spPr>
        <p:txBody>
          <a:bodyPr anchor="ctr">
            <a:normAutofit/>
          </a:bodyPr>
          <a:lstStyle>
            <a:lvl1pPr algn="ctr">
              <a:defRPr sz="3500" b="0">
                <a:latin typeface="Oswald Regular"/>
                <a:ea typeface="Oswald Regular"/>
                <a:cs typeface="Oswald Regular"/>
                <a:sym typeface="Oswald Regular"/>
              </a:defRPr>
            </a:lvl1pPr>
          </a:lstStyle>
          <a:p>
            <a:r>
              <a:t>Title Text</a:t>
            </a:r>
          </a:p>
        </p:txBody>
      </p:sp>
      <p:sp>
        <p:nvSpPr>
          <p:cNvPr id="161" name="Body Level One…"/>
          <p:cNvSpPr txBox="1">
            <a:spLocks noGrp="1"/>
          </p:cNvSpPr>
          <p:nvPr>
            <p:ph type="body" sz="quarter" idx="1"/>
          </p:nvPr>
        </p:nvSpPr>
        <p:spPr>
          <a:xfrm>
            <a:off x="1271275" y="3335951"/>
            <a:ext cx="1608600" cy="738901"/>
          </a:xfrm>
          <a:prstGeom prst="rect">
            <a:avLst/>
          </a:prstGeom>
        </p:spPr>
        <p:txBody>
          <a:bodyPr anchor="ctr">
            <a:normAutofit/>
          </a:bodyPr>
          <a:lstStyle>
            <a:lvl1pPr marL="330200" indent="-203200" algn="ctr">
              <a:lnSpc>
                <a:spcPct val="100000"/>
              </a:lnSpc>
              <a:buClrTx/>
              <a:buSzTx/>
              <a:buFontTx/>
              <a:buNone/>
            </a:lvl1pPr>
            <a:lvl2pPr marL="330200" indent="254000" algn="ctr">
              <a:lnSpc>
                <a:spcPct val="100000"/>
              </a:lnSpc>
              <a:buClrTx/>
              <a:buSzTx/>
              <a:buFontTx/>
              <a:buNone/>
            </a:lvl2pPr>
            <a:lvl3pPr marL="330200" indent="711200" algn="ctr">
              <a:lnSpc>
                <a:spcPct val="100000"/>
              </a:lnSpc>
              <a:buClrTx/>
              <a:buSzTx/>
              <a:buFontTx/>
              <a:buNone/>
            </a:lvl3pPr>
            <a:lvl4pPr marL="330200" indent="1168400" algn="ctr">
              <a:lnSpc>
                <a:spcPct val="100000"/>
              </a:lnSpc>
              <a:buClrTx/>
              <a:buSzTx/>
              <a:buFontTx/>
              <a:buNone/>
            </a:lvl4pPr>
            <a:lvl5pPr marL="330200" indent="1625600" algn="ctr">
              <a:lnSpc>
                <a:spcPct val="100000"/>
              </a:lnSpc>
              <a:buClrTx/>
              <a:buSzTx/>
              <a:buFontTx/>
              <a:buNone/>
            </a:lvl5pPr>
          </a:lstStyle>
          <a:p>
            <a:r>
              <a:t>Body Level One</a:t>
            </a:r>
          </a:p>
          <a:p>
            <a:pPr lvl="1"/>
            <a:r>
              <a:t>Body Level Two</a:t>
            </a:r>
          </a:p>
          <a:p>
            <a:pPr lvl="2"/>
            <a:r>
              <a:t>Body Level Three</a:t>
            </a:r>
          </a:p>
          <a:p>
            <a:pPr lvl="3"/>
            <a:r>
              <a:t>Body Level Four</a:t>
            </a:r>
          </a:p>
          <a:p>
            <a:pPr lvl="4"/>
            <a:r>
              <a:t>Body Level Five</a:t>
            </a:r>
          </a:p>
        </p:txBody>
      </p:sp>
      <p:sp>
        <p:nvSpPr>
          <p:cNvPr id="162" name="Google Shape;136;p14"/>
          <p:cNvSpPr/>
          <p:nvPr/>
        </p:nvSpPr>
        <p:spPr>
          <a:xfrm rot="5400000" flipH="1">
            <a:off x="916736" y="-2115131"/>
            <a:ext cx="2255135" cy="4463304"/>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5"/>
          </a:solidFill>
          <a:ln w="12700">
            <a:miter lim="400000"/>
          </a:ln>
        </p:spPr>
        <p:txBody>
          <a:bodyPr lIns="0" tIns="0" rIns="0" bIns="0" anchor="ctr"/>
          <a:lstStyle/>
          <a:p>
            <a:pPr>
              <a:defRPr>
                <a:solidFill>
                  <a:srgbClr val="000000"/>
                </a:solidFill>
              </a:defRPr>
            </a:pPr>
            <a:endParaRPr/>
          </a:p>
        </p:txBody>
      </p:sp>
      <p:sp>
        <p:nvSpPr>
          <p:cNvPr id="163" name="Google Shape;137;p14"/>
          <p:cNvSpPr/>
          <p:nvPr/>
        </p:nvSpPr>
        <p:spPr>
          <a:xfrm rot="16200000" flipH="1">
            <a:off x="6692311" y="2819325"/>
            <a:ext cx="2255134"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1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_ONLY">
    <p:bg>
      <p:bgPr>
        <a:solidFill>
          <a:schemeClr val="accent1"/>
        </a:solidFill>
        <a:effectLst/>
      </p:bgPr>
    </p:bg>
    <p:spTree>
      <p:nvGrpSpPr>
        <p:cNvPr id="1" name=""/>
        <p:cNvGrpSpPr/>
        <p:nvPr/>
      </p:nvGrpSpPr>
      <p:grpSpPr>
        <a:xfrm>
          <a:off x="0" y="0"/>
          <a:ext cx="0" cy="0"/>
          <a:chOff x="0" y="0"/>
          <a:chExt cx="0" cy="0"/>
        </a:xfrm>
      </p:grpSpPr>
      <p:sp>
        <p:nvSpPr>
          <p:cNvPr id="171" name="Title Text"/>
          <p:cNvSpPr txBox="1">
            <a:spLocks noGrp="1"/>
          </p:cNvSpPr>
          <p:nvPr>
            <p:ph type="title"/>
          </p:nvPr>
        </p:nvSpPr>
        <p:spPr>
          <a:xfrm>
            <a:off x="2641200" y="539500"/>
            <a:ext cx="3861600" cy="501601"/>
          </a:xfrm>
          <a:prstGeom prst="rect">
            <a:avLst/>
          </a:prstGeom>
        </p:spPr>
        <p:txBody>
          <a:bodyPr anchor="ctr">
            <a:normAutofit/>
          </a:bodyPr>
          <a:lstStyle>
            <a:lvl1pPr algn="ctr">
              <a:defRPr sz="3500" b="0">
                <a:latin typeface="Oswald Regular"/>
                <a:ea typeface="Oswald Regular"/>
                <a:cs typeface="Oswald Regular"/>
                <a:sym typeface="Oswald Regular"/>
              </a:defRPr>
            </a:lvl1pPr>
          </a:lstStyle>
          <a:p>
            <a:r>
              <a:t>Title Text</a:t>
            </a:r>
          </a:p>
        </p:txBody>
      </p:sp>
      <p:sp>
        <p:nvSpPr>
          <p:cNvPr id="172" name="Google Shape;140;p15"/>
          <p:cNvSpPr/>
          <p:nvPr/>
        </p:nvSpPr>
        <p:spPr>
          <a:xfrm rot="16200000">
            <a:off x="5997184" y="-3269386"/>
            <a:ext cx="3123783" cy="5143362"/>
          </a:xfrm>
          <a:custGeom>
            <a:avLst/>
            <a:gdLst/>
            <a:ahLst/>
            <a:cxnLst>
              <a:cxn ang="0">
                <a:pos x="wd2" y="hd2"/>
              </a:cxn>
              <a:cxn ang="5400000">
                <a:pos x="wd2" y="hd2"/>
              </a:cxn>
              <a:cxn ang="10800000">
                <a:pos x="wd2" y="hd2"/>
              </a:cxn>
              <a:cxn ang="16200000">
                <a:pos x="wd2" y="hd2"/>
              </a:cxn>
            </a:cxnLst>
            <a:rect l="0" t="0" r="r" b="b"/>
            <a:pathLst>
              <a:path w="21467" h="21600" extrusionOk="0">
                <a:moveTo>
                  <a:pt x="18855" y="0"/>
                </a:moveTo>
                <a:lnTo>
                  <a:pt x="397" y="14856"/>
                </a:lnTo>
                <a:cubicBezTo>
                  <a:pt x="-94" y="15240"/>
                  <a:pt x="-133" y="15768"/>
                  <a:pt x="299" y="16176"/>
                </a:cubicBezTo>
                <a:lnTo>
                  <a:pt x="5935" y="21600"/>
                </a:lnTo>
                <a:lnTo>
                  <a:pt x="21467" y="21600"/>
                </a:lnTo>
                <a:lnTo>
                  <a:pt x="21467" y="0"/>
                </a:lnTo>
                <a:close/>
              </a:path>
            </a:pathLst>
          </a:custGeom>
          <a:solidFill>
            <a:schemeClr val="accent5"/>
          </a:solidFill>
          <a:ln w="12700">
            <a:miter lim="400000"/>
          </a:ln>
        </p:spPr>
        <p:txBody>
          <a:bodyPr lIns="0" tIns="0" rIns="0" bIns="0" anchor="ctr"/>
          <a:lstStyle/>
          <a:p>
            <a:pPr>
              <a:defRPr>
                <a:solidFill>
                  <a:srgbClr val="000000"/>
                </a:solidFill>
              </a:defRPr>
            </a:pPr>
            <a:endParaRPr/>
          </a:p>
        </p:txBody>
      </p:sp>
      <p:sp>
        <p:nvSpPr>
          <p:cNvPr id="173" name="Google Shape;141;p15"/>
          <p:cNvSpPr/>
          <p:nvPr/>
        </p:nvSpPr>
        <p:spPr>
          <a:xfrm rot="5400000">
            <a:off x="115042" y="2877601"/>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17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CUSTOM_15">
    <p:bg>
      <p:bgPr>
        <a:solidFill>
          <a:schemeClr val="accent1"/>
        </a:solidFill>
        <a:effectLst/>
      </p:bgPr>
    </p:bg>
    <p:spTree>
      <p:nvGrpSpPr>
        <p:cNvPr id="1" name=""/>
        <p:cNvGrpSpPr/>
        <p:nvPr/>
      </p:nvGrpSpPr>
      <p:grpSpPr>
        <a:xfrm>
          <a:off x="0" y="0"/>
          <a:ext cx="0" cy="0"/>
          <a:chOff x="0" y="0"/>
          <a:chExt cx="0" cy="0"/>
        </a:xfrm>
      </p:grpSpPr>
      <p:sp>
        <p:nvSpPr>
          <p:cNvPr id="181" name="Title Text"/>
          <p:cNvSpPr txBox="1">
            <a:spLocks noGrp="1"/>
          </p:cNvSpPr>
          <p:nvPr>
            <p:ph type="title"/>
          </p:nvPr>
        </p:nvSpPr>
        <p:spPr>
          <a:xfrm>
            <a:off x="2610449" y="539500"/>
            <a:ext cx="3923102" cy="501601"/>
          </a:xfrm>
          <a:prstGeom prst="rect">
            <a:avLst/>
          </a:prstGeom>
        </p:spPr>
        <p:txBody>
          <a:bodyPr anchor="ctr">
            <a:normAutofit/>
          </a:bodyPr>
          <a:lstStyle>
            <a:lvl1pPr algn="ctr">
              <a:defRPr sz="3500" b="0">
                <a:latin typeface="Oswald Regular"/>
                <a:ea typeface="Oswald Regular"/>
                <a:cs typeface="Oswald Regular"/>
                <a:sym typeface="Oswald Regular"/>
              </a:defRPr>
            </a:lvl1pPr>
          </a:lstStyle>
          <a:p>
            <a:r>
              <a:t>Title Text</a:t>
            </a:r>
          </a:p>
        </p:txBody>
      </p:sp>
      <p:sp>
        <p:nvSpPr>
          <p:cNvPr id="182" name="Body Level One…"/>
          <p:cNvSpPr txBox="1">
            <a:spLocks noGrp="1"/>
          </p:cNvSpPr>
          <p:nvPr>
            <p:ph type="body" sz="quarter" idx="1"/>
          </p:nvPr>
        </p:nvSpPr>
        <p:spPr>
          <a:xfrm>
            <a:off x="637025" y="3442999"/>
            <a:ext cx="2335801" cy="231001"/>
          </a:xfrm>
          <a:prstGeom prst="rect">
            <a:avLst/>
          </a:prstGeom>
        </p:spPr>
        <p:txBody>
          <a:bodyPr anchor="ctr">
            <a:normAutofit/>
          </a:bodyPr>
          <a:lstStyle>
            <a:lvl1pPr marL="330200" indent="-203200" algn="ctr">
              <a:lnSpc>
                <a:spcPct val="100000"/>
              </a:lnSpc>
              <a:buClrTx/>
              <a:buSzTx/>
              <a:buFontTx/>
              <a:buNone/>
              <a:defRPr b="1">
                <a:solidFill>
                  <a:schemeClr val="accent4"/>
                </a:solidFill>
              </a:defRPr>
            </a:lvl1pPr>
            <a:lvl2pPr marL="330200" indent="254000" algn="ctr">
              <a:lnSpc>
                <a:spcPct val="100000"/>
              </a:lnSpc>
              <a:buClrTx/>
              <a:buSzTx/>
              <a:buFontTx/>
              <a:buNone/>
              <a:defRPr b="1">
                <a:solidFill>
                  <a:schemeClr val="accent4"/>
                </a:solidFill>
              </a:defRPr>
            </a:lvl2pPr>
            <a:lvl3pPr marL="330200" indent="711200" algn="ctr">
              <a:lnSpc>
                <a:spcPct val="100000"/>
              </a:lnSpc>
              <a:buClrTx/>
              <a:buSzTx/>
              <a:buFontTx/>
              <a:buNone/>
              <a:defRPr b="1">
                <a:solidFill>
                  <a:schemeClr val="accent4"/>
                </a:solidFill>
              </a:defRPr>
            </a:lvl3pPr>
            <a:lvl4pPr marL="330200" indent="1168400" algn="ctr">
              <a:lnSpc>
                <a:spcPct val="100000"/>
              </a:lnSpc>
              <a:buClrTx/>
              <a:buSzTx/>
              <a:buFontTx/>
              <a:buNone/>
              <a:defRPr b="1">
                <a:solidFill>
                  <a:schemeClr val="accent4"/>
                </a:solidFill>
              </a:defRPr>
            </a:lvl4pPr>
            <a:lvl5pPr marL="330200" indent="1625600" algn="ctr">
              <a:lnSpc>
                <a:spcPct val="100000"/>
              </a:lnSpc>
              <a:buClrTx/>
              <a:buSzTx/>
              <a:buFontTx/>
              <a:buNone/>
              <a:defRPr b="1">
                <a:solidFill>
                  <a:schemeClr val="accent4"/>
                </a:solidFill>
              </a:defRPr>
            </a:lvl5pPr>
          </a:lstStyle>
          <a:p>
            <a:r>
              <a:t>Body Level One</a:t>
            </a:r>
          </a:p>
          <a:p>
            <a:pPr lvl="1"/>
            <a:r>
              <a:t>Body Level Two</a:t>
            </a:r>
          </a:p>
          <a:p>
            <a:pPr lvl="2"/>
            <a:r>
              <a:t>Body Level Three</a:t>
            </a:r>
          </a:p>
          <a:p>
            <a:pPr lvl="3"/>
            <a:r>
              <a:t>Body Level Four</a:t>
            </a:r>
          </a:p>
          <a:p>
            <a:pPr lvl="4"/>
            <a:r>
              <a:t>Body Level Five</a:t>
            </a:r>
          </a:p>
        </p:txBody>
      </p:sp>
      <p:sp>
        <p:nvSpPr>
          <p:cNvPr id="183" name="Google Shape;150;p16"/>
          <p:cNvSpPr/>
          <p:nvPr/>
        </p:nvSpPr>
        <p:spPr>
          <a:xfrm rot="5400000" flipH="1">
            <a:off x="959143" y="-2438905"/>
            <a:ext cx="2255134"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5"/>
          </a:solidFill>
          <a:ln w="12700">
            <a:miter lim="400000"/>
          </a:ln>
        </p:spPr>
        <p:txBody>
          <a:bodyPr lIns="0" tIns="0" rIns="0" bIns="0" anchor="ctr"/>
          <a:lstStyle/>
          <a:p>
            <a:pPr>
              <a:defRPr>
                <a:solidFill>
                  <a:srgbClr val="000000"/>
                </a:solidFill>
              </a:defRPr>
            </a:pPr>
            <a:endParaRPr/>
          </a:p>
        </p:txBody>
      </p:sp>
      <p:sp>
        <p:nvSpPr>
          <p:cNvPr id="184" name="Google Shape;151;p16"/>
          <p:cNvSpPr/>
          <p:nvPr/>
        </p:nvSpPr>
        <p:spPr>
          <a:xfrm rot="10800000" flipH="1">
            <a:off x="8122253" y="-215990"/>
            <a:ext cx="2255134"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1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CUSTOM_13">
    <p:bg>
      <p:bgPr>
        <a:solidFill>
          <a:schemeClr val="accent1"/>
        </a:solidFill>
        <a:effectLst/>
      </p:bgPr>
    </p:bg>
    <p:spTree>
      <p:nvGrpSpPr>
        <p:cNvPr id="1" name=""/>
        <p:cNvGrpSpPr/>
        <p:nvPr/>
      </p:nvGrpSpPr>
      <p:grpSpPr>
        <a:xfrm>
          <a:off x="0" y="0"/>
          <a:ext cx="0" cy="0"/>
          <a:chOff x="0" y="0"/>
          <a:chExt cx="0" cy="0"/>
        </a:xfrm>
      </p:grpSpPr>
      <p:sp>
        <p:nvSpPr>
          <p:cNvPr id="192" name="Title Text"/>
          <p:cNvSpPr txBox="1">
            <a:spLocks noGrp="1"/>
          </p:cNvSpPr>
          <p:nvPr>
            <p:ph type="title"/>
          </p:nvPr>
        </p:nvSpPr>
        <p:spPr>
          <a:xfrm>
            <a:off x="2512049" y="539500"/>
            <a:ext cx="4119902" cy="501601"/>
          </a:xfrm>
          <a:prstGeom prst="rect">
            <a:avLst/>
          </a:prstGeom>
        </p:spPr>
        <p:txBody>
          <a:bodyPr anchor="ctr">
            <a:normAutofit/>
          </a:bodyPr>
          <a:lstStyle>
            <a:lvl1pPr algn="ctr">
              <a:defRPr sz="3500" b="0">
                <a:latin typeface="Oswald Regular"/>
                <a:ea typeface="Oswald Regular"/>
                <a:cs typeface="Oswald Regular"/>
                <a:sym typeface="Oswald Regular"/>
              </a:defRPr>
            </a:lvl1pPr>
          </a:lstStyle>
          <a:p>
            <a:r>
              <a:t>Title Text</a:t>
            </a:r>
          </a:p>
        </p:txBody>
      </p:sp>
      <p:sp>
        <p:nvSpPr>
          <p:cNvPr id="193" name="Body Level One…"/>
          <p:cNvSpPr txBox="1">
            <a:spLocks noGrp="1"/>
          </p:cNvSpPr>
          <p:nvPr>
            <p:ph type="body" sz="quarter" idx="1"/>
          </p:nvPr>
        </p:nvSpPr>
        <p:spPr>
          <a:xfrm>
            <a:off x="996700" y="1906588"/>
            <a:ext cx="2207400" cy="225901"/>
          </a:xfrm>
          <a:prstGeom prst="rect">
            <a:avLst/>
          </a:prstGeom>
        </p:spPr>
        <p:txBody>
          <a:bodyPr anchor="ctr">
            <a:normAutofit/>
          </a:bodyPr>
          <a:lstStyle>
            <a:lvl1pPr marL="330200" indent="-203200" algn="r">
              <a:lnSpc>
                <a:spcPct val="100000"/>
              </a:lnSpc>
              <a:buClrTx/>
              <a:buSzTx/>
              <a:buFontTx/>
              <a:buNone/>
              <a:defRPr>
                <a:solidFill>
                  <a:schemeClr val="accent3"/>
                </a:solidFill>
                <a:latin typeface="Roboto Black"/>
                <a:ea typeface="Roboto Black"/>
                <a:cs typeface="Roboto Black"/>
                <a:sym typeface="Roboto Black"/>
              </a:defRPr>
            </a:lvl1pPr>
            <a:lvl2pPr marL="330200" indent="254000" algn="r">
              <a:lnSpc>
                <a:spcPct val="100000"/>
              </a:lnSpc>
              <a:buClrTx/>
              <a:buSzTx/>
              <a:buFontTx/>
              <a:buNone/>
              <a:defRPr>
                <a:solidFill>
                  <a:schemeClr val="accent3"/>
                </a:solidFill>
                <a:latin typeface="Roboto Black"/>
                <a:ea typeface="Roboto Black"/>
                <a:cs typeface="Roboto Black"/>
                <a:sym typeface="Roboto Black"/>
              </a:defRPr>
            </a:lvl2pPr>
            <a:lvl3pPr marL="330200" indent="711200" algn="r">
              <a:lnSpc>
                <a:spcPct val="100000"/>
              </a:lnSpc>
              <a:buClrTx/>
              <a:buSzTx/>
              <a:buFontTx/>
              <a:buNone/>
              <a:defRPr>
                <a:solidFill>
                  <a:schemeClr val="accent3"/>
                </a:solidFill>
                <a:latin typeface="Roboto Black"/>
                <a:ea typeface="Roboto Black"/>
                <a:cs typeface="Roboto Black"/>
                <a:sym typeface="Roboto Black"/>
              </a:defRPr>
            </a:lvl3pPr>
            <a:lvl4pPr marL="330200" indent="1168400" algn="r">
              <a:lnSpc>
                <a:spcPct val="100000"/>
              </a:lnSpc>
              <a:buClrTx/>
              <a:buSzTx/>
              <a:buFontTx/>
              <a:buNone/>
              <a:defRPr>
                <a:solidFill>
                  <a:schemeClr val="accent3"/>
                </a:solidFill>
                <a:latin typeface="Roboto Black"/>
                <a:ea typeface="Roboto Black"/>
                <a:cs typeface="Roboto Black"/>
                <a:sym typeface="Roboto Black"/>
              </a:defRPr>
            </a:lvl4pPr>
            <a:lvl5pPr marL="330200" indent="1625600" algn="r">
              <a:lnSpc>
                <a:spcPct val="100000"/>
              </a:lnSpc>
              <a:buClrTx/>
              <a:buSzTx/>
              <a:buFontTx/>
              <a:buNone/>
              <a:defRPr>
                <a:solidFill>
                  <a:schemeClr val="accent3"/>
                </a:solidFill>
                <a:latin typeface="Roboto Black"/>
                <a:ea typeface="Roboto Black"/>
                <a:cs typeface="Roboto Black"/>
                <a:sym typeface="Roboto Black"/>
              </a:defRPr>
            </a:lvl5pPr>
          </a:lstStyle>
          <a:p>
            <a:r>
              <a:t>Body Level One</a:t>
            </a:r>
          </a:p>
          <a:p>
            <a:pPr lvl="1"/>
            <a:r>
              <a:t>Body Level Two</a:t>
            </a:r>
          </a:p>
          <a:p>
            <a:pPr lvl="2"/>
            <a:r>
              <a:t>Body Level Three</a:t>
            </a:r>
          </a:p>
          <a:p>
            <a:pPr lvl="3"/>
            <a:r>
              <a:t>Body Level Four</a:t>
            </a:r>
          </a:p>
          <a:p>
            <a:pPr lvl="4"/>
            <a:r>
              <a:t>Body Level Five</a:t>
            </a:r>
          </a:p>
        </p:txBody>
      </p:sp>
      <p:sp>
        <p:nvSpPr>
          <p:cNvPr id="194" name="Google Shape;162;p17"/>
          <p:cNvSpPr/>
          <p:nvPr/>
        </p:nvSpPr>
        <p:spPr>
          <a:xfrm rot="16200000">
            <a:off x="5696124" y="-2465338"/>
            <a:ext cx="2255134"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3"/>
          </a:solidFill>
          <a:ln w="12700">
            <a:miter lim="400000"/>
          </a:ln>
        </p:spPr>
        <p:txBody>
          <a:bodyPr lIns="0" tIns="0" rIns="0" bIns="0" anchor="ctr"/>
          <a:lstStyle/>
          <a:p>
            <a:pPr>
              <a:defRPr>
                <a:solidFill>
                  <a:srgbClr val="000000"/>
                </a:solidFill>
              </a:defRPr>
            </a:pPr>
            <a:endParaRPr/>
          </a:p>
        </p:txBody>
      </p:sp>
      <p:sp>
        <p:nvSpPr>
          <p:cNvPr id="195" name="Google Shape;163;p17"/>
          <p:cNvSpPr/>
          <p:nvPr/>
        </p:nvSpPr>
        <p:spPr>
          <a:xfrm rot="16200000">
            <a:off x="6891823" y="-2240388"/>
            <a:ext cx="2255134"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196" name="Google Shape;164;p17"/>
          <p:cNvSpPr/>
          <p:nvPr/>
        </p:nvSpPr>
        <p:spPr>
          <a:xfrm rot="5400000" flipH="1">
            <a:off x="150917" y="-2159592"/>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19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CUSTOM_14">
    <p:bg>
      <p:bgPr>
        <a:solidFill>
          <a:schemeClr val="accent1"/>
        </a:solidFill>
        <a:effectLst/>
      </p:bgPr>
    </p:bg>
    <p:spTree>
      <p:nvGrpSpPr>
        <p:cNvPr id="1" name=""/>
        <p:cNvGrpSpPr/>
        <p:nvPr/>
      </p:nvGrpSpPr>
      <p:grpSpPr>
        <a:xfrm>
          <a:off x="0" y="0"/>
          <a:ext cx="0" cy="0"/>
          <a:chOff x="0" y="0"/>
          <a:chExt cx="0" cy="0"/>
        </a:xfrm>
      </p:grpSpPr>
      <p:sp>
        <p:nvSpPr>
          <p:cNvPr id="204" name="Title Text"/>
          <p:cNvSpPr txBox="1">
            <a:spLocks noGrp="1"/>
          </p:cNvSpPr>
          <p:nvPr>
            <p:ph type="title"/>
          </p:nvPr>
        </p:nvSpPr>
        <p:spPr>
          <a:xfrm>
            <a:off x="3117750" y="539500"/>
            <a:ext cx="2908500" cy="501601"/>
          </a:xfrm>
          <a:prstGeom prst="rect">
            <a:avLst/>
          </a:prstGeom>
        </p:spPr>
        <p:txBody>
          <a:bodyPr anchor="ctr">
            <a:normAutofit/>
          </a:bodyPr>
          <a:lstStyle>
            <a:lvl1pPr algn="ctr">
              <a:defRPr sz="3500" b="0">
                <a:latin typeface="Oswald Regular"/>
                <a:ea typeface="Oswald Regular"/>
                <a:cs typeface="Oswald Regular"/>
                <a:sym typeface="Oswald Regular"/>
              </a:defRPr>
            </a:lvl1pPr>
          </a:lstStyle>
          <a:p>
            <a:r>
              <a:t>Title Text</a:t>
            </a:r>
          </a:p>
        </p:txBody>
      </p:sp>
      <p:sp>
        <p:nvSpPr>
          <p:cNvPr id="205" name="Body Level One…"/>
          <p:cNvSpPr txBox="1">
            <a:spLocks noGrp="1"/>
          </p:cNvSpPr>
          <p:nvPr>
            <p:ph type="body" sz="quarter" idx="1"/>
          </p:nvPr>
        </p:nvSpPr>
        <p:spPr>
          <a:xfrm>
            <a:off x="637025" y="1914525"/>
            <a:ext cx="2306400" cy="249601"/>
          </a:xfrm>
          <a:prstGeom prst="rect">
            <a:avLst/>
          </a:prstGeom>
        </p:spPr>
        <p:txBody>
          <a:bodyPr anchor="ctr">
            <a:normAutofit/>
          </a:bodyPr>
          <a:lstStyle>
            <a:lvl1pPr marL="330200" indent="-203200" algn="ctr">
              <a:lnSpc>
                <a:spcPct val="100000"/>
              </a:lnSpc>
              <a:buClrTx/>
              <a:buSzTx/>
              <a:buFontTx/>
              <a:buNone/>
              <a:defRPr b="1">
                <a:solidFill>
                  <a:schemeClr val="accent2"/>
                </a:solidFill>
              </a:defRPr>
            </a:lvl1pPr>
            <a:lvl2pPr marL="330200" indent="254000" algn="ctr">
              <a:lnSpc>
                <a:spcPct val="100000"/>
              </a:lnSpc>
              <a:buClrTx/>
              <a:buSzTx/>
              <a:buFontTx/>
              <a:buNone/>
              <a:defRPr b="1">
                <a:solidFill>
                  <a:schemeClr val="accent2"/>
                </a:solidFill>
              </a:defRPr>
            </a:lvl2pPr>
            <a:lvl3pPr marL="330200" indent="711200" algn="ctr">
              <a:lnSpc>
                <a:spcPct val="100000"/>
              </a:lnSpc>
              <a:buClrTx/>
              <a:buSzTx/>
              <a:buFontTx/>
              <a:buNone/>
              <a:defRPr b="1">
                <a:solidFill>
                  <a:schemeClr val="accent2"/>
                </a:solidFill>
              </a:defRPr>
            </a:lvl3pPr>
            <a:lvl4pPr marL="330200" indent="1168400" algn="ctr">
              <a:lnSpc>
                <a:spcPct val="100000"/>
              </a:lnSpc>
              <a:buClrTx/>
              <a:buSzTx/>
              <a:buFontTx/>
              <a:buNone/>
              <a:defRPr b="1">
                <a:solidFill>
                  <a:schemeClr val="accent2"/>
                </a:solidFill>
              </a:defRPr>
            </a:lvl4pPr>
            <a:lvl5pPr marL="330200" indent="1625600" algn="ctr">
              <a:lnSpc>
                <a:spcPct val="100000"/>
              </a:lnSpc>
              <a:buClrTx/>
              <a:buSzTx/>
              <a:buFontTx/>
              <a:buNone/>
              <a:defRPr b="1">
                <a:solidFill>
                  <a:schemeClr val="accent2"/>
                </a:solidFill>
              </a:defRPr>
            </a:lvl5pPr>
          </a:lstStyle>
          <a:p>
            <a:r>
              <a:t>Body Level One</a:t>
            </a:r>
          </a:p>
          <a:p>
            <a:pPr lvl="1"/>
            <a:r>
              <a:t>Body Level Two</a:t>
            </a:r>
          </a:p>
          <a:p>
            <a:pPr lvl="2"/>
            <a:r>
              <a:t>Body Level Three</a:t>
            </a:r>
          </a:p>
          <a:p>
            <a:pPr lvl="3"/>
            <a:r>
              <a:t>Body Level Four</a:t>
            </a:r>
          </a:p>
          <a:p>
            <a:pPr lvl="4"/>
            <a:r>
              <a:t>Body Level Five</a:t>
            </a:r>
          </a:p>
        </p:txBody>
      </p:sp>
      <p:sp>
        <p:nvSpPr>
          <p:cNvPr id="206" name="Google Shape;179;p18"/>
          <p:cNvSpPr/>
          <p:nvPr/>
        </p:nvSpPr>
        <p:spPr>
          <a:xfrm rot="5400000" flipH="1">
            <a:off x="578142" y="-2362705"/>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5"/>
          </a:solidFill>
          <a:ln w="12700">
            <a:miter lim="400000"/>
          </a:ln>
        </p:spPr>
        <p:txBody>
          <a:bodyPr lIns="0" tIns="0" rIns="0" bIns="0" anchor="ctr"/>
          <a:lstStyle/>
          <a:p>
            <a:pPr>
              <a:defRPr>
                <a:solidFill>
                  <a:srgbClr val="000000"/>
                </a:solidFill>
              </a:defRPr>
            </a:pPr>
            <a:endParaRPr/>
          </a:p>
        </p:txBody>
      </p:sp>
      <p:sp>
        <p:nvSpPr>
          <p:cNvPr id="207" name="Google Shape;180;p18"/>
          <p:cNvSpPr/>
          <p:nvPr/>
        </p:nvSpPr>
        <p:spPr>
          <a:xfrm>
            <a:off x="8450158" y="-2359890"/>
            <a:ext cx="2255134"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2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CUSTOM_12">
    <p:bg>
      <p:bgPr>
        <a:solidFill>
          <a:schemeClr val="accent1"/>
        </a:solidFill>
        <a:effectLst/>
      </p:bgPr>
    </p:bg>
    <p:spTree>
      <p:nvGrpSpPr>
        <p:cNvPr id="1" name=""/>
        <p:cNvGrpSpPr/>
        <p:nvPr/>
      </p:nvGrpSpPr>
      <p:grpSpPr>
        <a:xfrm>
          <a:off x="0" y="0"/>
          <a:ext cx="0" cy="0"/>
          <a:chOff x="0" y="0"/>
          <a:chExt cx="0" cy="0"/>
        </a:xfrm>
      </p:grpSpPr>
      <p:sp>
        <p:nvSpPr>
          <p:cNvPr id="215" name="Title Text"/>
          <p:cNvSpPr txBox="1">
            <a:spLocks noGrp="1"/>
          </p:cNvSpPr>
          <p:nvPr>
            <p:ph type="title"/>
          </p:nvPr>
        </p:nvSpPr>
        <p:spPr>
          <a:xfrm>
            <a:off x="2128499" y="539500"/>
            <a:ext cx="4887002" cy="501601"/>
          </a:xfrm>
          <a:prstGeom prst="rect">
            <a:avLst/>
          </a:prstGeom>
        </p:spPr>
        <p:txBody>
          <a:bodyPr anchor="ctr">
            <a:normAutofit/>
          </a:bodyPr>
          <a:lstStyle>
            <a:lvl1pPr algn="ctr">
              <a:defRPr sz="3500" b="0">
                <a:latin typeface="Oswald Regular"/>
                <a:ea typeface="Oswald Regular"/>
                <a:cs typeface="Oswald Regular"/>
                <a:sym typeface="Oswald Regular"/>
              </a:defRPr>
            </a:lvl1pPr>
          </a:lstStyle>
          <a:p>
            <a:r>
              <a:t>Title Text</a:t>
            </a:r>
          </a:p>
        </p:txBody>
      </p:sp>
      <p:sp>
        <p:nvSpPr>
          <p:cNvPr id="216" name="Google Shape;183;p19"/>
          <p:cNvSpPr/>
          <p:nvPr/>
        </p:nvSpPr>
        <p:spPr>
          <a:xfrm rot="5400000" flipH="1">
            <a:off x="1253024" y="-2465338"/>
            <a:ext cx="2255134"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3"/>
          </a:solidFill>
          <a:ln w="12700">
            <a:miter lim="400000"/>
          </a:ln>
        </p:spPr>
        <p:txBody>
          <a:bodyPr lIns="0" tIns="0" rIns="0" bIns="0" anchor="ctr"/>
          <a:lstStyle/>
          <a:p>
            <a:pPr>
              <a:defRPr>
                <a:solidFill>
                  <a:srgbClr val="000000"/>
                </a:solidFill>
              </a:defRPr>
            </a:pPr>
            <a:endParaRPr/>
          </a:p>
        </p:txBody>
      </p:sp>
      <p:sp>
        <p:nvSpPr>
          <p:cNvPr id="217" name="Google Shape;184;p19"/>
          <p:cNvSpPr/>
          <p:nvPr/>
        </p:nvSpPr>
        <p:spPr>
          <a:xfrm rot="5400000" flipH="1">
            <a:off x="57323" y="-2240388"/>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218" name="Google Shape;185;p19"/>
          <p:cNvSpPr/>
          <p:nvPr/>
        </p:nvSpPr>
        <p:spPr>
          <a:xfrm rot="16200000" flipH="1">
            <a:off x="6947348" y="3186518"/>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2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CUSTOM_17">
    <p:bg>
      <p:bgPr>
        <a:solidFill>
          <a:schemeClr val="accent1"/>
        </a:solidFill>
        <a:effectLst/>
      </p:bgPr>
    </p:bg>
    <p:spTree>
      <p:nvGrpSpPr>
        <p:cNvPr id="1" name=""/>
        <p:cNvGrpSpPr/>
        <p:nvPr/>
      </p:nvGrpSpPr>
      <p:grpSpPr>
        <a:xfrm>
          <a:off x="0" y="0"/>
          <a:ext cx="0" cy="0"/>
          <a:chOff x="0" y="0"/>
          <a:chExt cx="0" cy="0"/>
        </a:xfrm>
      </p:grpSpPr>
      <p:sp>
        <p:nvSpPr>
          <p:cNvPr id="226" name="Title Text"/>
          <p:cNvSpPr txBox="1">
            <a:spLocks noGrp="1"/>
          </p:cNvSpPr>
          <p:nvPr>
            <p:ph type="title"/>
          </p:nvPr>
        </p:nvSpPr>
        <p:spPr>
          <a:xfrm>
            <a:off x="3219150" y="539500"/>
            <a:ext cx="2705700" cy="501601"/>
          </a:xfrm>
          <a:prstGeom prst="rect">
            <a:avLst/>
          </a:prstGeom>
        </p:spPr>
        <p:txBody>
          <a:bodyPr anchor="ctr">
            <a:normAutofit/>
          </a:bodyPr>
          <a:lstStyle>
            <a:lvl1pPr algn="ctr">
              <a:defRPr sz="3500" b="0">
                <a:latin typeface="Oswald Regular"/>
                <a:ea typeface="Oswald Regular"/>
                <a:cs typeface="Oswald Regular"/>
                <a:sym typeface="Oswald Regular"/>
              </a:defRPr>
            </a:lvl1pPr>
          </a:lstStyle>
          <a:p>
            <a:r>
              <a:t>Title Text</a:t>
            </a:r>
          </a:p>
        </p:txBody>
      </p:sp>
      <p:sp>
        <p:nvSpPr>
          <p:cNvPr id="227" name="Body Level One…"/>
          <p:cNvSpPr txBox="1">
            <a:spLocks noGrp="1"/>
          </p:cNvSpPr>
          <p:nvPr>
            <p:ph type="body" sz="quarter" idx="1"/>
          </p:nvPr>
        </p:nvSpPr>
        <p:spPr>
          <a:xfrm>
            <a:off x="1278524" y="1572838"/>
            <a:ext cx="2976001" cy="234001"/>
          </a:xfrm>
          <a:prstGeom prst="rect">
            <a:avLst/>
          </a:prstGeom>
        </p:spPr>
        <p:txBody>
          <a:bodyPr anchor="ctr">
            <a:normAutofit/>
          </a:bodyPr>
          <a:lstStyle>
            <a:lvl1pPr marL="330200" indent="-203200">
              <a:lnSpc>
                <a:spcPct val="100000"/>
              </a:lnSpc>
              <a:buClrTx/>
              <a:buSzTx/>
              <a:buFontTx/>
              <a:buNone/>
              <a:defRPr b="1">
                <a:solidFill>
                  <a:schemeClr val="accent4"/>
                </a:solidFill>
              </a:defRPr>
            </a:lvl1pPr>
            <a:lvl2pPr marL="330200" indent="254000">
              <a:lnSpc>
                <a:spcPct val="100000"/>
              </a:lnSpc>
              <a:buClrTx/>
              <a:buSzTx/>
              <a:buFontTx/>
              <a:buNone/>
              <a:defRPr b="1">
                <a:solidFill>
                  <a:schemeClr val="accent4"/>
                </a:solidFill>
              </a:defRPr>
            </a:lvl2pPr>
            <a:lvl3pPr marL="330200" indent="711200">
              <a:lnSpc>
                <a:spcPct val="100000"/>
              </a:lnSpc>
              <a:buClrTx/>
              <a:buSzTx/>
              <a:buFontTx/>
              <a:buNone/>
              <a:defRPr b="1">
                <a:solidFill>
                  <a:schemeClr val="accent4"/>
                </a:solidFill>
              </a:defRPr>
            </a:lvl3pPr>
            <a:lvl4pPr marL="330200" indent="1168400">
              <a:lnSpc>
                <a:spcPct val="100000"/>
              </a:lnSpc>
              <a:buClrTx/>
              <a:buSzTx/>
              <a:buFontTx/>
              <a:buNone/>
              <a:defRPr b="1">
                <a:solidFill>
                  <a:schemeClr val="accent4"/>
                </a:solidFill>
              </a:defRPr>
            </a:lvl4pPr>
            <a:lvl5pPr marL="330200" indent="1625600">
              <a:lnSpc>
                <a:spcPct val="100000"/>
              </a:lnSpc>
              <a:buClrTx/>
              <a:buSzTx/>
              <a:buFontTx/>
              <a:buNone/>
              <a:defRPr b="1">
                <a:solidFill>
                  <a:schemeClr val="accent4"/>
                </a:solidFill>
              </a:defRPr>
            </a:lvl5pPr>
          </a:lstStyle>
          <a:p>
            <a:r>
              <a:t>Body Level One</a:t>
            </a:r>
          </a:p>
          <a:p>
            <a:pPr lvl="1"/>
            <a:r>
              <a:t>Body Level Two</a:t>
            </a:r>
          </a:p>
          <a:p>
            <a:pPr lvl="2"/>
            <a:r>
              <a:t>Body Level Three</a:t>
            </a:r>
          </a:p>
          <a:p>
            <a:pPr lvl="3"/>
            <a:r>
              <a:t>Body Level Four</a:t>
            </a:r>
          </a:p>
          <a:p>
            <a:pPr lvl="4"/>
            <a:r>
              <a:t>Body Level Five</a:t>
            </a:r>
          </a:p>
        </p:txBody>
      </p:sp>
      <p:sp>
        <p:nvSpPr>
          <p:cNvPr id="228" name="Google Shape;194;p20"/>
          <p:cNvSpPr/>
          <p:nvPr/>
        </p:nvSpPr>
        <p:spPr>
          <a:xfrm rot="16200000">
            <a:off x="5696124" y="-2465338"/>
            <a:ext cx="2255134"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229" name="Google Shape;195;p20"/>
          <p:cNvSpPr/>
          <p:nvPr/>
        </p:nvSpPr>
        <p:spPr>
          <a:xfrm rot="16200000">
            <a:off x="6891823" y="-2240388"/>
            <a:ext cx="2255134"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5"/>
          </a:solidFill>
          <a:ln w="12700">
            <a:miter lim="400000"/>
          </a:ln>
        </p:spPr>
        <p:txBody>
          <a:bodyPr lIns="0" tIns="0" rIns="0" bIns="0" anchor="ctr"/>
          <a:lstStyle/>
          <a:p>
            <a:pPr>
              <a:defRPr>
                <a:solidFill>
                  <a:srgbClr val="000000"/>
                </a:solidFill>
              </a:defRPr>
            </a:pPr>
            <a:endParaRPr/>
          </a:p>
        </p:txBody>
      </p:sp>
      <p:sp>
        <p:nvSpPr>
          <p:cNvPr id="230" name="Google Shape;196;p20"/>
          <p:cNvSpPr/>
          <p:nvPr/>
        </p:nvSpPr>
        <p:spPr>
          <a:xfrm rot="5400000">
            <a:off x="931673" y="2781293"/>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2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CUSTOM_5">
    <p:bg>
      <p:bgPr>
        <a:solidFill>
          <a:schemeClr val="accent1"/>
        </a:solidFill>
        <a:effectLst/>
      </p:bgPr>
    </p:bg>
    <p:spTree>
      <p:nvGrpSpPr>
        <p:cNvPr id="1" name=""/>
        <p:cNvGrpSpPr/>
        <p:nvPr/>
      </p:nvGrpSpPr>
      <p:grpSpPr>
        <a:xfrm>
          <a:off x="0" y="0"/>
          <a:ext cx="0" cy="0"/>
          <a:chOff x="0" y="0"/>
          <a:chExt cx="0" cy="0"/>
        </a:xfrm>
      </p:grpSpPr>
      <p:sp>
        <p:nvSpPr>
          <p:cNvPr id="28" name="Title Text"/>
          <p:cNvSpPr txBox="1">
            <a:spLocks noGrp="1"/>
          </p:cNvSpPr>
          <p:nvPr>
            <p:ph type="title"/>
          </p:nvPr>
        </p:nvSpPr>
        <p:spPr>
          <a:xfrm>
            <a:off x="713275" y="539500"/>
            <a:ext cx="5644801" cy="501601"/>
          </a:xfrm>
          <a:prstGeom prst="rect">
            <a:avLst/>
          </a:prstGeom>
        </p:spPr>
        <p:txBody>
          <a:bodyPr anchor="ctr">
            <a:normAutofit/>
          </a:bodyPr>
          <a:lstStyle>
            <a:lvl1pPr>
              <a:defRPr sz="3500" b="0">
                <a:latin typeface="Oswald Regular"/>
                <a:ea typeface="Oswald Regular"/>
                <a:cs typeface="Oswald Regular"/>
                <a:sym typeface="Oswald Regular"/>
              </a:defRPr>
            </a:lvl1pPr>
          </a:lstStyle>
          <a:p>
            <a:r>
              <a:t>Title Text</a:t>
            </a:r>
          </a:p>
        </p:txBody>
      </p:sp>
      <p:sp>
        <p:nvSpPr>
          <p:cNvPr id="29" name="Body Level One…"/>
          <p:cNvSpPr txBox="1">
            <a:spLocks noGrp="1"/>
          </p:cNvSpPr>
          <p:nvPr>
            <p:ph type="body" idx="1"/>
          </p:nvPr>
        </p:nvSpPr>
        <p:spPr>
          <a:xfrm>
            <a:off x="713250" y="1241899"/>
            <a:ext cx="7717501" cy="3362101"/>
          </a:xfrm>
          <a:prstGeom prst="rect">
            <a:avLst/>
          </a:prstGeom>
        </p:spPr>
        <p:txBody>
          <a:bodyPr anchor="ctr">
            <a:normAutofit/>
          </a:bodyPr>
          <a:lstStyle>
            <a:lvl1pPr indent="-304800">
              <a:lnSpc>
                <a:spcPct val="100000"/>
              </a:lnSpc>
              <a:buSzPts val="1200"/>
              <a:buFontTx/>
              <a:buAutoNum type="arabicPeriod"/>
              <a:defRPr sz="1200"/>
            </a:lvl1pPr>
            <a:lvl2pPr indent="-304800">
              <a:lnSpc>
                <a:spcPct val="100000"/>
              </a:lnSpc>
              <a:buSzPts val="1200"/>
              <a:buFontTx/>
              <a:buAutoNum type="alphaLcPeriod"/>
              <a:defRPr sz="1200"/>
            </a:lvl2pPr>
            <a:lvl3pPr indent="-304800">
              <a:lnSpc>
                <a:spcPct val="100000"/>
              </a:lnSpc>
              <a:buSzPts val="1200"/>
              <a:buFontTx/>
              <a:buAutoNum type="romanLcPeriod"/>
              <a:defRPr sz="1200"/>
            </a:lvl3pPr>
            <a:lvl4pPr indent="-304800">
              <a:lnSpc>
                <a:spcPct val="100000"/>
              </a:lnSpc>
              <a:buSzPts val="1200"/>
              <a:buFontTx/>
              <a:buAutoNum type="arabicPeriod"/>
              <a:defRPr sz="1200"/>
            </a:lvl4pPr>
            <a:lvl5pPr indent="-304800">
              <a:lnSpc>
                <a:spcPct val="100000"/>
              </a:lnSpc>
              <a:buSzPts val="1200"/>
              <a:buFontTx/>
              <a:buAutoNum type="alphaLcPeriod"/>
              <a:defRPr sz="1200"/>
            </a:lvl5pPr>
          </a:lstStyle>
          <a:p>
            <a:r>
              <a:t>Body Level One</a:t>
            </a:r>
          </a:p>
          <a:p>
            <a:pPr lvl="1"/>
            <a:r>
              <a:t>Body Level Two</a:t>
            </a:r>
          </a:p>
          <a:p>
            <a:pPr lvl="2"/>
            <a:r>
              <a:t>Body Level Three</a:t>
            </a:r>
          </a:p>
          <a:p>
            <a:pPr lvl="3"/>
            <a:r>
              <a:t>Body Level Four</a:t>
            </a:r>
          </a:p>
          <a:p>
            <a:pPr lvl="4"/>
            <a:r>
              <a:t>Body Level Five</a:t>
            </a:r>
          </a:p>
        </p:txBody>
      </p:sp>
      <p:sp>
        <p:nvSpPr>
          <p:cNvPr id="30" name="Google Shape;22;p3"/>
          <p:cNvSpPr/>
          <p:nvPr/>
        </p:nvSpPr>
        <p:spPr>
          <a:xfrm flipH="1">
            <a:off x="-1793749" y="-1972014"/>
            <a:ext cx="2255135" cy="4463304"/>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5"/>
          </a:solidFill>
          <a:ln w="12700">
            <a:miter lim="400000"/>
          </a:ln>
        </p:spPr>
        <p:txBody>
          <a:bodyPr lIns="0" tIns="0" rIns="0" bIns="0" anchor="ctr"/>
          <a:lstStyle/>
          <a:p>
            <a:pPr>
              <a:defRPr>
                <a:solidFill>
                  <a:srgbClr val="000000"/>
                </a:solidFill>
              </a:defRPr>
            </a:pPr>
            <a:endParaRPr/>
          </a:p>
        </p:txBody>
      </p:sp>
      <p:sp>
        <p:nvSpPr>
          <p:cNvPr id="31" name="Google Shape;23;p3"/>
          <p:cNvSpPr/>
          <p:nvPr/>
        </p:nvSpPr>
        <p:spPr>
          <a:xfrm>
            <a:off x="8450158" y="1450110"/>
            <a:ext cx="2255134"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3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ONE_COLUMN_TEXT">
    <p:bg>
      <p:bgPr>
        <a:solidFill>
          <a:schemeClr val="accent1"/>
        </a:solidFill>
        <a:effectLst/>
      </p:bgPr>
    </p:bg>
    <p:spTree>
      <p:nvGrpSpPr>
        <p:cNvPr id="1" name=""/>
        <p:cNvGrpSpPr/>
        <p:nvPr/>
      </p:nvGrpSpPr>
      <p:grpSpPr>
        <a:xfrm>
          <a:off x="0" y="0"/>
          <a:ext cx="0" cy="0"/>
          <a:chOff x="0" y="0"/>
          <a:chExt cx="0" cy="0"/>
        </a:xfrm>
      </p:grpSpPr>
      <p:sp>
        <p:nvSpPr>
          <p:cNvPr id="238" name="Title Text"/>
          <p:cNvSpPr txBox="1">
            <a:spLocks noGrp="1"/>
          </p:cNvSpPr>
          <p:nvPr>
            <p:ph type="title"/>
          </p:nvPr>
        </p:nvSpPr>
        <p:spPr>
          <a:xfrm>
            <a:off x="2980925" y="539500"/>
            <a:ext cx="3240901" cy="501601"/>
          </a:xfrm>
          <a:prstGeom prst="rect">
            <a:avLst/>
          </a:prstGeom>
        </p:spPr>
        <p:txBody>
          <a:bodyPr anchor="ctr">
            <a:normAutofit/>
          </a:bodyPr>
          <a:lstStyle>
            <a:lvl1pPr>
              <a:defRPr sz="3500" b="0">
                <a:latin typeface="Oswald Regular"/>
                <a:ea typeface="Oswald Regular"/>
                <a:cs typeface="Oswald Regular"/>
                <a:sym typeface="Oswald Regular"/>
              </a:defRPr>
            </a:lvl1pPr>
          </a:lstStyle>
          <a:p>
            <a:r>
              <a:t>Title Text</a:t>
            </a:r>
          </a:p>
        </p:txBody>
      </p:sp>
      <p:sp>
        <p:nvSpPr>
          <p:cNvPr id="239" name="Body Level One…"/>
          <p:cNvSpPr txBox="1">
            <a:spLocks noGrp="1"/>
          </p:cNvSpPr>
          <p:nvPr>
            <p:ph type="body" sz="quarter" idx="1"/>
          </p:nvPr>
        </p:nvSpPr>
        <p:spPr>
          <a:xfrm>
            <a:off x="2980925" y="1898238"/>
            <a:ext cx="4009200" cy="501601"/>
          </a:xfrm>
          <a:prstGeom prst="rect">
            <a:avLst/>
          </a:prstGeom>
        </p:spPr>
        <p:txBody>
          <a:bodyPr anchor="ctr">
            <a:normAutofit/>
          </a:bodyPr>
          <a:lstStyle>
            <a:lvl1pPr marL="330200" indent="-203200">
              <a:lnSpc>
                <a:spcPct val="100000"/>
              </a:lnSpc>
              <a:buClrTx/>
              <a:buSzTx/>
              <a:buFontTx/>
              <a:buNone/>
              <a:defRPr sz="1800">
                <a:solidFill>
                  <a:schemeClr val="accent4"/>
                </a:solidFill>
              </a:defRPr>
            </a:lvl1pPr>
            <a:lvl2pPr marL="330200" indent="254000">
              <a:lnSpc>
                <a:spcPct val="100000"/>
              </a:lnSpc>
              <a:buClrTx/>
              <a:buSzTx/>
              <a:buFontTx/>
              <a:buNone/>
              <a:defRPr sz="1800">
                <a:solidFill>
                  <a:schemeClr val="accent4"/>
                </a:solidFill>
              </a:defRPr>
            </a:lvl2pPr>
            <a:lvl3pPr marL="330200" indent="711200">
              <a:lnSpc>
                <a:spcPct val="100000"/>
              </a:lnSpc>
              <a:buClrTx/>
              <a:buSzTx/>
              <a:buFontTx/>
              <a:buNone/>
              <a:defRPr sz="1800">
                <a:solidFill>
                  <a:schemeClr val="accent4"/>
                </a:solidFill>
              </a:defRPr>
            </a:lvl3pPr>
            <a:lvl4pPr marL="330200" indent="1168400">
              <a:lnSpc>
                <a:spcPct val="100000"/>
              </a:lnSpc>
              <a:buClrTx/>
              <a:buSzTx/>
              <a:buFontTx/>
              <a:buNone/>
              <a:defRPr sz="1800">
                <a:solidFill>
                  <a:schemeClr val="accent4"/>
                </a:solidFill>
              </a:defRPr>
            </a:lvl4pPr>
            <a:lvl5pPr marL="330200" indent="1625600">
              <a:lnSpc>
                <a:spcPct val="100000"/>
              </a:lnSpc>
              <a:buClrTx/>
              <a:buSzTx/>
              <a:buFontTx/>
              <a:buNone/>
              <a:defRPr sz="1800">
                <a:solidFill>
                  <a:schemeClr val="accent4"/>
                </a:solidFill>
              </a:defRPr>
            </a:lvl5pPr>
          </a:lstStyle>
          <a:p>
            <a:r>
              <a:t>Body Level One</a:t>
            </a:r>
          </a:p>
          <a:p>
            <a:pPr lvl="1"/>
            <a:r>
              <a:t>Body Level Two</a:t>
            </a:r>
          </a:p>
          <a:p>
            <a:pPr lvl="2"/>
            <a:r>
              <a:t>Body Level Three</a:t>
            </a:r>
          </a:p>
          <a:p>
            <a:pPr lvl="3"/>
            <a:r>
              <a:t>Body Level Four</a:t>
            </a:r>
          </a:p>
          <a:p>
            <a:pPr lvl="4"/>
            <a:r>
              <a:t>Body Level Five</a:t>
            </a:r>
          </a:p>
        </p:txBody>
      </p:sp>
      <p:sp>
        <p:nvSpPr>
          <p:cNvPr id="240" name="Google Shape;201;p21"/>
          <p:cNvSpPr/>
          <p:nvPr/>
        </p:nvSpPr>
        <p:spPr>
          <a:xfrm>
            <a:off x="7818139" y="680285"/>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241" name="Google Shape;202;p21"/>
          <p:cNvSpPr/>
          <p:nvPr/>
        </p:nvSpPr>
        <p:spPr>
          <a:xfrm rot="5400000" flipH="1">
            <a:off x="150917" y="-2159592"/>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2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MAIN_POINT">
    <p:bg>
      <p:bgPr>
        <a:solidFill>
          <a:schemeClr val="accent1"/>
        </a:solidFill>
        <a:effectLst/>
      </p:bgPr>
    </p:bg>
    <p:spTree>
      <p:nvGrpSpPr>
        <p:cNvPr id="1" name=""/>
        <p:cNvGrpSpPr/>
        <p:nvPr/>
      </p:nvGrpSpPr>
      <p:grpSpPr>
        <a:xfrm>
          <a:off x="0" y="0"/>
          <a:ext cx="0" cy="0"/>
          <a:chOff x="0" y="0"/>
          <a:chExt cx="0" cy="0"/>
        </a:xfrm>
      </p:grpSpPr>
      <p:sp>
        <p:nvSpPr>
          <p:cNvPr id="249" name="Title Text"/>
          <p:cNvSpPr txBox="1">
            <a:spLocks noGrp="1"/>
          </p:cNvSpPr>
          <p:nvPr>
            <p:ph type="title"/>
          </p:nvPr>
        </p:nvSpPr>
        <p:spPr>
          <a:xfrm>
            <a:off x="1129882" y="1793850"/>
            <a:ext cx="3789002" cy="1555800"/>
          </a:xfrm>
          <a:prstGeom prst="rect">
            <a:avLst/>
          </a:prstGeom>
        </p:spPr>
        <p:txBody>
          <a:bodyPr anchor="ctr">
            <a:normAutofit/>
          </a:bodyPr>
          <a:lstStyle>
            <a:lvl1pPr algn="ctr">
              <a:lnSpc>
                <a:spcPct val="80000"/>
              </a:lnSpc>
              <a:defRPr sz="7500" b="0">
                <a:latin typeface="Oswald Regular"/>
                <a:ea typeface="Oswald Regular"/>
                <a:cs typeface="Oswald Regular"/>
                <a:sym typeface="Oswald Regular"/>
              </a:defRPr>
            </a:lvl1pPr>
          </a:lstStyle>
          <a:p>
            <a:r>
              <a:t>Title Text</a:t>
            </a:r>
          </a:p>
        </p:txBody>
      </p:sp>
      <p:sp>
        <p:nvSpPr>
          <p:cNvPr id="250" name="Slide Number"/>
          <p:cNvSpPr txBox="1">
            <a:spLocks noGrp="1"/>
          </p:cNvSpPr>
          <p:nvPr>
            <p:ph type="sldNum" sz="quarter" idx="2"/>
          </p:nvPr>
        </p:nvSpPr>
        <p:spPr>
          <a:xfrm>
            <a:off x="8472458" y="4669900"/>
            <a:ext cx="393318" cy="380234"/>
          </a:xfrm>
          <a:prstGeom prst="rect">
            <a:avLst/>
          </a:prstGeom>
        </p:spPr>
        <p:txBody>
          <a:bodyPr lIns="91424" tIns="91424" rIns="91424" bIns="91424"/>
          <a:lstStyle>
            <a:lvl1pPr algn="l">
              <a:defRPr sz="1400"/>
            </a:lvl1p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SECTION_TITLE_AND_DESCRIPTION">
    <p:bg>
      <p:bgPr>
        <a:solidFill>
          <a:schemeClr val="accent1"/>
        </a:solidFill>
        <a:effectLst/>
      </p:bgPr>
    </p:bg>
    <p:spTree>
      <p:nvGrpSpPr>
        <p:cNvPr id="1" name=""/>
        <p:cNvGrpSpPr/>
        <p:nvPr/>
      </p:nvGrpSpPr>
      <p:grpSpPr>
        <a:xfrm>
          <a:off x="0" y="0"/>
          <a:ext cx="0" cy="0"/>
          <a:chOff x="0" y="0"/>
          <a:chExt cx="0" cy="0"/>
        </a:xfrm>
      </p:grpSpPr>
      <p:sp>
        <p:nvSpPr>
          <p:cNvPr id="257" name="Title Text"/>
          <p:cNvSpPr txBox="1">
            <a:spLocks noGrp="1"/>
          </p:cNvSpPr>
          <p:nvPr>
            <p:ph type="title"/>
          </p:nvPr>
        </p:nvSpPr>
        <p:spPr>
          <a:xfrm>
            <a:off x="1983725" y="1243249"/>
            <a:ext cx="2721301" cy="1875902"/>
          </a:xfrm>
          <a:prstGeom prst="rect">
            <a:avLst/>
          </a:prstGeom>
        </p:spPr>
        <p:txBody>
          <a:bodyPr anchor="ctr">
            <a:normAutofit/>
          </a:bodyPr>
          <a:lstStyle>
            <a:lvl1pPr algn="ctr">
              <a:lnSpc>
                <a:spcPct val="80000"/>
              </a:lnSpc>
              <a:defRPr sz="8500" b="0">
                <a:solidFill>
                  <a:schemeClr val="accent2"/>
                </a:solidFill>
                <a:latin typeface="Oswald Regular"/>
                <a:ea typeface="Oswald Regular"/>
                <a:cs typeface="Oswald Regular"/>
                <a:sym typeface="Oswald Regular"/>
              </a:defRPr>
            </a:lvl1pPr>
          </a:lstStyle>
          <a:p>
            <a:r>
              <a:t>Title Text</a:t>
            </a:r>
          </a:p>
        </p:txBody>
      </p:sp>
      <p:sp>
        <p:nvSpPr>
          <p:cNvPr id="258" name="Body Level One…"/>
          <p:cNvSpPr txBox="1">
            <a:spLocks noGrp="1"/>
          </p:cNvSpPr>
          <p:nvPr>
            <p:ph type="body" sz="quarter" idx="1"/>
          </p:nvPr>
        </p:nvSpPr>
        <p:spPr>
          <a:xfrm>
            <a:off x="1983725" y="3423549"/>
            <a:ext cx="2721301" cy="476701"/>
          </a:xfrm>
          <a:prstGeom prst="rect">
            <a:avLst/>
          </a:prstGeom>
        </p:spPr>
        <p:txBody>
          <a:bodyPr anchor="ctr">
            <a:normAutofit/>
          </a:bodyPr>
          <a:lstStyle>
            <a:lvl1pPr marL="330200" indent="-203200" algn="ctr">
              <a:lnSpc>
                <a:spcPct val="100000"/>
              </a:lnSpc>
              <a:buClrTx/>
              <a:buSzTx/>
              <a:buFontTx/>
              <a:buNone/>
            </a:lvl1pPr>
            <a:lvl2pPr marL="330200" indent="254000" algn="ctr">
              <a:lnSpc>
                <a:spcPct val="100000"/>
              </a:lnSpc>
              <a:buClrTx/>
              <a:buSzTx/>
              <a:buFontTx/>
              <a:buNone/>
            </a:lvl2pPr>
            <a:lvl3pPr marL="330200" indent="711200" algn="ctr">
              <a:lnSpc>
                <a:spcPct val="100000"/>
              </a:lnSpc>
              <a:buClrTx/>
              <a:buSzTx/>
              <a:buFontTx/>
              <a:buNone/>
            </a:lvl3pPr>
            <a:lvl4pPr marL="330200" indent="1168400" algn="ctr">
              <a:lnSpc>
                <a:spcPct val="100000"/>
              </a:lnSpc>
              <a:buClrTx/>
              <a:buSzTx/>
              <a:buFontTx/>
              <a:buNone/>
            </a:lvl4pPr>
            <a:lvl5pPr marL="330200" indent="1625600" algn="ctr">
              <a:lnSpc>
                <a:spcPct val="100000"/>
              </a:lnSpc>
              <a:buClrTx/>
              <a:buSzTx/>
              <a:buFontTx/>
              <a:buNone/>
            </a:lvl5pPr>
          </a:lstStyle>
          <a:p>
            <a:r>
              <a:t>Body Level One</a:t>
            </a:r>
          </a:p>
          <a:p>
            <a:pPr lvl="1"/>
            <a:r>
              <a:t>Body Level Two</a:t>
            </a:r>
          </a:p>
          <a:p>
            <a:pPr lvl="2"/>
            <a:r>
              <a:t>Body Level Three</a:t>
            </a:r>
          </a:p>
          <a:p>
            <a:pPr lvl="3"/>
            <a:r>
              <a:t>Body Level Four</a:t>
            </a:r>
          </a:p>
          <a:p>
            <a:pPr lvl="4"/>
            <a:r>
              <a:t>Body Level Five</a:t>
            </a:r>
          </a:p>
        </p:txBody>
      </p:sp>
      <p:sp>
        <p:nvSpPr>
          <p:cNvPr id="259" name="Google Shape;209;p23"/>
          <p:cNvSpPr/>
          <p:nvPr/>
        </p:nvSpPr>
        <p:spPr>
          <a:xfrm>
            <a:off x="5633217" y="249"/>
            <a:ext cx="3995297" cy="5143362"/>
          </a:xfrm>
          <a:custGeom>
            <a:avLst/>
            <a:gdLst/>
            <a:ahLst/>
            <a:cxnLst>
              <a:cxn ang="0">
                <a:pos x="wd2" y="hd2"/>
              </a:cxn>
              <a:cxn ang="5400000">
                <a:pos x="wd2" y="hd2"/>
              </a:cxn>
              <a:cxn ang="10800000">
                <a:pos x="wd2" y="hd2"/>
              </a:cxn>
              <a:cxn ang="16200000">
                <a:pos x="wd2" y="hd2"/>
              </a:cxn>
            </a:cxnLst>
            <a:rect l="0" t="0" r="r" b="b"/>
            <a:pathLst>
              <a:path w="21496" h="21600" extrusionOk="0">
                <a:moveTo>
                  <a:pt x="14624" y="0"/>
                </a:moveTo>
                <a:lnTo>
                  <a:pt x="311" y="14688"/>
                </a:lnTo>
                <a:cubicBezTo>
                  <a:pt x="-73" y="15084"/>
                  <a:pt x="-104" y="15612"/>
                  <a:pt x="234" y="16020"/>
                </a:cubicBezTo>
                <a:lnTo>
                  <a:pt x="4785" y="21600"/>
                </a:lnTo>
                <a:lnTo>
                  <a:pt x="21496" y="21600"/>
                </a:lnTo>
                <a:lnTo>
                  <a:pt x="21496" y="0"/>
                </a:lnTo>
                <a:close/>
              </a:path>
            </a:pathLst>
          </a:custGeom>
          <a:solidFill>
            <a:schemeClr val="accent3"/>
          </a:solidFill>
          <a:ln w="12700">
            <a:miter lim="400000"/>
          </a:ln>
        </p:spPr>
        <p:txBody>
          <a:bodyPr lIns="0" tIns="0" rIns="0" bIns="0" anchor="ctr"/>
          <a:lstStyle/>
          <a:p>
            <a:pPr>
              <a:defRPr>
                <a:solidFill>
                  <a:srgbClr val="000000"/>
                </a:solidFill>
              </a:defRPr>
            </a:pPr>
            <a:endParaRPr/>
          </a:p>
        </p:txBody>
      </p:sp>
      <p:sp>
        <p:nvSpPr>
          <p:cNvPr id="260" name="Google Shape;210;p23"/>
          <p:cNvSpPr/>
          <p:nvPr/>
        </p:nvSpPr>
        <p:spPr>
          <a:xfrm>
            <a:off x="6504707" y="249"/>
            <a:ext cx="3123784" cy="5143362"/>
          </a:xfrm>
          <a:custGeom>
            <a:avLst/>
            <a:gdLst/>
            <a:ahLst/>
            <a:cxnLst>
              <a:cxn ang="0">
                <a:pos x="wd2" y="hd2"/>
              </a:cxn>
              <a:cxn ang="5400000">
                <a:pos x="wd2" y="hd2"/>
              </a:cxn>
              <a:cxn ang="10800000">
                <a:pos x="wd2" y="hd2"/>
              </a:cxn>
              <a:cxn ang="16200000">
                <a:pos x="wd2" y="hd2"/>
              </a:cxn>
            </a:cxnLst>
            <a:rect l="0" t="0" r="r" b="b"/>
            <a:pathLst>
              <a:path w="21467" h="21600" extrusionOk="0">
                <a:moveTo>
                  <a:pt x="18855" y="0"/>
                </a:moveTo>
                <a:lnTo>
                  <a:pt x="397" y="14856"/>
                </a:lnTo>
                <a:cubicBezTo>
                  <a:pt x="-94" y="15240"/>
                  <a:pt x="-133" y="15768"/>
                  <a:pt x="299" y="16176"/>
                </a:cubicBezTo>
                <a:lnTo>
                  <a:pt x="5935" y="21600"/>
                </a:lnTo>
                <a:lnTo>
                  <a:pt x="21467" y="21600"/>
                </a:lnTo>
                <a:lnTo>
                  <a:pt x="21467"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261" name="Google Shape;211;p23"/>
          <p:cNvSpPr/>
          <p:nvPr/>
        </p:nvSpPr>
        <p:spPr>
          <a:xfrm>
            <a:off x="7373333" y="680285"/>
            <a:ext cx="2255134"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2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CAPTION_ONLY">
    <p:bg>
      <p:bgPr>
        <a:solidFill>
          <a:schemeClr val="accent1"/>
        </a:solidFill>
        <a:effectLst/>
      </p:bgPr>
    </p:bg>
    <p:spTree>
      <p:nvGrpSpPr>
        <p:cNvPr id="1" name=""/>
        <p:cNvGrpSpPr/>
        <p:nvPr/>
      </p:nvGrpSpPr>
      <p:grpSpPr>
        <a:xfrm>
          <a:off x="0" y="0"/>
          <a:ext cx="0" cy="0"/>
          <a:chOff x="0" y="0"/>
          <a:chExt cx="0" cy="0"/>
        </a:xfrm>
      </p:grpSpPr>
      <p:sp>
        <p:nvSpPr>
          <p:cNvPr id="269" name="Google Shape;213;p24"/>
          <p:cNvSpPr/>
          <p:nvPr/>
        </p:nvSpPr>
        <p:spPr>
          <a:xfrm rot="5400000" flipH="1">
            <a:off x="1634023" y="-2465338"/>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3"/>
          </a:solidFill>
          <a:ln w="12700">
            <a:miter lim="400000"/>
          </a:ln>
        </p:spPr>
        <p:txBody>
          <a:bodyPr lIns="0" tIns="0" rIns="0" bIns="0" anchor="ctr"/>
          <a:lstStyle/>
          <a:p>
            <a:pPr>
              <a:defRPr>
                <a:solidFill>
                  <a:srgbClr val="000000"/>
                </a:solidFill>
              </a:defRPr>
            </a:pPr>
            <a:endParaRPr/>
          </a:p>
        </p:txBody>
      </p:sp>
      <p:sp>
        <p:nvSpPr>
          <p:cNvPr id="270" name="Google Shape;214;p24"/>
          <p:cNvSpPr/>
          <p:nvPr/>
        </p:nvSpPr>
        <p:spPr>
          <a:xfrm rot="5400000" flipH="1">
            <a:off x="438323" y="-2240388"/>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271" name="Google Shape;215;p24"/>
          <p:cNvSpPr/>
          <p:nvPr/>
        </p:nvSpPr>
        <p:spPr>
          <a:xfrm rot="16200000" flipH="1">
            <a:off x="6097323" y="2674618"/>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3"/>
          </a:solidFill>
          <a:ln w="12700">
            <a:miter lim="400000"/>
          </a:ln>
        </p:spPr>
        <p:txBody>
          <a:bodyPr lIns="0" tIns="0" rIns="0" bIns="0" anchor="ctr"/>
          <a:lstStyle/>
          <a:p>
            <a:pPr>
              <a:defRPr>
                <a:solidFill>
                  <a:srgbClr val="000000"/>
                </a:solidFill>
              </a:defRPr>
            </a:pPr>
            <a:endParaRPr/>
          </a:p>
        </p:txBody>
      </p:sp>
      <p:sp>
        <p:nvSpPr>
          <p:cNvPr id="272" name="Google Shape;216;p24"/>
          <p:cNvSpPr/>
          <p:nvPr/>
        </p:nvSpPr>
        <p:spPr>
          <a:xfrm rot="16200000" flipH="1">
            <a:off x="7293023" y="2449668"/>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273" name="Body Level One…"/>
          <p:cNvSpPr txBox="1">
            <a:spLocks noGrp="1"/>
          </p:cNvSpPr>
          <p:nvPr>
            <p:ph type="body" sz="quarter" idx="1"/>
          </p:nvPr>
        </p:nvSpPr>
        <p:spPr>
          <a:xfrm>
            <a:off x="4522925" y="497425"/>
            <a:ext cx="3984000" cy="1122301"/>
          </a:xfrm>
          <a:prstGeom prst="rect">
            <a:avLst/>
          </a:prstGeom>
        </p:spPr>
        <p:txBody>
          <a:bodyPr>
            <a:normAutofit/>
          </a:bodyPr>
          <a:lstStyle>
            <a:lvl1pPr marL="228600" indent="0" algn="r">
              <a:lnSpc>
                <a:spcPct val="100000"/>
              </a:lnSpc>
              <a:buClrTx/>
              <a:buSzTx/>
              <a:buFontTx/>
              <a:buNone/>
              <a:defRPr sz="3000">
                <a:solidFill>
                  <a:schemeClr val="accent4"/>
                </a:solidFill>
                <a:latin typeface="Oswald Regular"/>
                <a:ea typeface="Oswald Regular"/>
                <a:cs typeface="Oswald Regular"/>
                <a:sym typeface="Oswald Regular"/>
              </a:defRPr>
            </a:lvl1pPr>
            <a:lvl2pPr marL="1203325" indent="-619125" algn="r">
              <a:lnSpc>
                <a:spcPct val="100000"/>
              </a:lnSpc>
              <a:buClrTx/>
              <a:buSzPts val="3000"/>
              <a:buFontTx/>
              <a:defRPr sz="3000">
                <a:solidFill>
                  <a:schemeClr val="accent4"/>
                </a:solidFill>
                <a:latin typeface="Oswald Regular"/>
                <a:ea typeface="Oswald Regular"/>
                <a:cs typeface="Oswald Regular"/>
                <a:sym typeface="Oswald Regular"/>
              </a:defRPr>
            </a:lvl2pPr>
            <a:lvl3pPr marL="1660525" indent="-619125" algn="r">
              <a:lnSpc>
                <a:spcPct val="100000"/>
              </a:lnSpc>
              <a:buClrTx/>
              <a:buSzPts val="3000"/>
              <a:buFontTx/>
              <a:defRPr sz="3000">
                <a:solidFill>
                  <a:schemeClr val="accent4"/>
                </a:solidFill>
                <a:latin typeface="Oswald Regular"/>
                <a:ea typeface="Oswald Regular"/>
                <a:cs typeface="Oswald Regular"/>
                <a:sym typeface="Oswald Regular"/>
              </a:defRPr>
            </a:lvl3pPr>
            <a:lvl4pPr marL="2117725" indent="-619125" algn="r">
              <a:lnSpc>
                <a:spcPct val="100000"/>
              </a:lnSpc>
              <a:buClrTx/>
              <a:buSzPts val="3000"/>
              <a:buFontTx/>
              <a:defRPr sz="3000">
                <a:solidFill>
                  <a:schemeClr val="accent4"/>
                </a:solidFill>
                <a:latin typeface="Oswald Regular"/>
                <a:ea typeface="Oswald Regular"/>
                <a:cs typeface="Oswald Regular"/>
                <a:sym typeface="Oswald Regular"/>
              </a:defRPr>
            </a:lvl4pPr>
            <a:lvl5pPr marL="2574925" indent="-619125" algn="r">
              <a:lnSpc>
                <a:spcPct val="100000"/>
              </a:lnSpc>
              <a:buClrTx/>
              <a:buSzPts val="3000"/>
              <a:buFontTx/>
              <a:defRPr sz="3000">
                <a:solidFill>
                  <a:schemeClr val="accent4"/>
                </a:solidFill>
                <a:latin typeface="Oswald Regular"/>
                <a:ea typeface="Oswald Regular"/>
                <a:cs typeface="Oswald Regular"/>
                <a:sym typeface="Oswald Regular"/>
              </a:defRPr>
            </a:lvl5pPr>
          </a:lstStyle>
          <a:p>
            <a:r>
              <a:t>Body Level One</a:t>
            </a:r>
          </a:p>
          <a:p>
            <a:pPr lvl="1"/>
            <a:r>
              <a:t>Body Level Two</a:t>
            </a:r>
          </a:p>
          <a:p>
            <a:pPr lvl="2"/>
            <a:r>
              <a:t>Body Level Three</a:t>
            </a:r>
          </a:p>
          <a:p>
            <a:pPr lvl="3"/>
            <a:r>
              <a:t>Body Level Four</a:t>
            </a:r>
          </a:p>
          <a:p>
            <a:pPr lvl="4"/>
            <a:r>
              <a:t>Body Level Five</a:t>
            </a:r>
          </a:p>
        </p:txBody>
      </p:sp>
      <p:sp>
        <p:nvSpPr>
          <p:cNvPr id="27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CUSTOM_7">
    <p:bg>
      <p:bgPr>
        <a:solidFill>
          <a:schemeClr val="accent1"/>
        </a:solidFill>
        <a:effectLst/>
      </p:bgPr>
    </p:bg>
    <p:spTree>
      <p:nvGrpSpPr>
        <p:cNvPr id="1" name=""/>
        <p:cNvGrpSpPr/>
        <p:nvPr/>
      </p:nvGrpSpPr>
      <p:grpSpPr>
        <a:xfrm>
          <a:off x="0" y="0"/>
          <a:ext cx="0" cy="0"/>
          <a:chOff x="0" y="0"/>
          <a:chExt cx="0" cy="0"/>
        </a:xfrm>
      </p:grpSpPr>
      <p:sp>
        <p:nvSpPr>
          <p:cNvPr id="281" name="Title Text"/>
          <p:cNvSpPr txBox="1">
            <a:spLocks noGrp="1"/>
          </p:cNvSpPr>
          <p:nvPr>
            <p:ph type="title"/>
          </p:nvPr>
        </p:nvSpPr>
        <p:spPr>
          <a:xfrm>
            <a:off x="1289099" y="1763124"/>
            <a:ext cx="2538301" cy="501601"/>
          </a:xfrm>
          <a:prstGeom prst="rect">
            <a:avLst/>
          </a:prstGeom>
        </p:spPr>
        <p:txBody>
          <a:bodyPr anchor="ctr">
            <a:normAutofit/>
          </a:bodyPr>
          <a:lstStyle>
            <a:lvl1pPr algn="r">
              <a:defRPr sz="4000" b="0">
                <a:solidFill>
                  <a:schemeClr val="accent2"/>
                </a:solidFill>
                <a:latin typeface="Oswald Regular"/>
                <a:ea typeface="Oswald Regular"/>
                <a:cs typeface="Oswald Regular"/>
                <a:sym typeface="Oswald Regular"/>
              </a:defRPr>
            </a:lvl1pPr>
          </a:lstStyle>
          <a:p>
            <a:r>
              <a:t>Title Text</a:t>
            </a:r>
          </a:p>
        </p:txBody>
      </p:sp>
      <p:sp>
        <p:nvSpPr>
          <p:cNvPr id="282" name="Body Level One…"/>
          <p:cNvSpPr txBox="1">
            <a:spLocks noGrp="1"/>
          </p:cNvSpPr>
          <p:nvPr>
            <p:ph type="body" sz="quarter" idx="1"/>
          </p:nvPr>
        </p:nvSpPr>
        <p:spPr>
          <a:xfrm>
            <a:off x="1288959" y="2426387"/>
            <a:ext cx="2538301" cy="1335001"/>
          </a:xfrm>
          <a:prstGeom prst="rect">
            <a:avLst/>
          </a:prstGeom>
        </p:spPr>
        <p:txBody>
          <a:bodyPr anchor="ctr">
            <a:normAutofit/>
          </a:bodyPr>
          <a:lstStyle>
            <a:lvl1pPr marL="330200" indent="-203200" algn="r">
              <a:lnSpc>
                <a:spcPct val="100000"/>
              </a:lnSpc>
              <a:buClrTx/>
              <a:buSzTx/>
              <a:buFontTx/>
              <a:buNone/>
            </a:lvl1pPr>
            <a:lvl2pPr marL="330200" indent="254000" algn="r">
              <a:lnSpc>
                <a:spcPct val="100000"/>
              </a:lnSpc>
              <a:buClrTx/>
              <a:buSzTx/>
              <a:buFontTx/>
              <a:buNone/>
            </a:lvl2pPr>
            <a:lvl3pPr marL="330200" indent="711200" algn="r">
              <a:lnSpc>
                <a:spcPct val="100000"/>
              </a:lnSpc>
              <a:buClrTx/>
              <a:buSzTx/>
              <a:buFontTx/>
              <a:buNone/>
            </a:lvl3pPr>
            <a:lvl4pPr marL="330200" indent="1168400" algn="r">
              <a:lnSpc>
                <a:spcPct val="100000"/>
              </a:lnSpc>
              <a:buClrTx/>
              <a:buSzTx/>
              <a:buFontTx/>
              <a:buNone/>
            </a:lvl4pPr>
            <a:lvl5pPr marL="330200" indent="1625600" algn="r">
              <a:lnSpc>
                <a:spcPct val="100000"/>
              </a:lnSpc>
              <a:buClrTx/>
              <a:buSzTx/>
              <a:buFontTx/>
              <a:buNone/>
            </a:lvl5pPr>
          </a:lstStyle>
          <a:p>
            <a:r>
              <a:t>Body Level One</a:t>
            </a:r>
          </a:p>
          <a:p>
            <a:pPr lvl="1"/>
            <a:r>
              <a:t>Body Level Two</a:t>
            </a:r>
          </a:p>
          <a:p>
            <a:pPr lvl="2"/>
            <a:r>
              <a:t>Body Level Three</a:t>
            </a:r>
          </a:p>
          <a:p>
            <a:pPr lvl="3"/>
            <a:r>
              <a:t>Body Level Four</a:t>
            </a:r>
          </a:p>
          <a:p>
            <a:pPr lvl="4"/>
            <a:r>
              <a:t>Body Level Five</a:t>
            </a:r>
          </a:p>
        </p:txBody>
      </p:sp>
      <p:sp>
        <p:nvSpPr>
          <p:cNvPr id="283" name="Google Shape;221;p25"/>
          <p:cNvSpPr/>
          <p:nvPr/>
        </p:nvSpPr>
        <p:spPr>
          <a:xfrm rot="5400000" flipH="1">
            <a:off x="1634023" y="-2465338"/>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3"/>
          </a:solidFill>
          <a:ln w="12700">
            <a:miter lim="400000"/>
          </a:ln>
        </p:spPr>
        <p:txBody>
          <a:bodyPr lIns="0" tIns="0" rIns="0" bIns="0" anchor="ctr"/>
          <a:lstStyle/>
          <a:p>
            <a:pPr>
              <a:defRPr>
                <a:solidFill>
                  <a:srgbClr val="000000"/>
                </a:solidFill>
              </a:defRPr>
            </a:pPr>
            <a:endParaRPr/>
          </a:p>
        </p:txBody>
      </p:sp>
      <p:sp>
        <p:nvSpPr>
          <p:cNvPr id="284" name="Google Shape;222;p25"/>
          <p:cNvSpPr/>
          <p:nvPr/>
        </p:nvSpPr>
        <p:spPr>
          <a:xfrm rot="5400000" flipH="1">
            <a:off x="438323" y="-2240388"/>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285" name="Google Shape;223;p25"/>
          <p:cNvSpPr/>
          <p:nvPr/>
        </p:nvSpPr>
        <p:spPr>
          <a:xfrm rot="16200000" flipH="1">
            <a:off x="6947348" y="3186518"/>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2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CUSTOM_16">
    <p:bg>
      <p:bgPr>
        <a:solidFill>
          <a:schemeClr val="accent1"/>
        </a:solidFill>
        <a:effectLst/>
      </p:bgPr>
    </p:bg>
    <p:spTree>
      <p:nvGrpSpPr>
        <p:cNvPr id="1" name=""/>
        <p:cNvGrpSpPr/>
        <p:nvPr/>
      </p:nvGrpSpPr>
      <p:grpSpPr>
        <a:xfrm>
          <a:off x="0" y="0"/>
          <a:ext cx="0" cy="0"/>
          <a:chOff x="0" y="0"/>
          <a:chExt cx="0" cy="0"/>
        </a:xfrm>
      </p:grpSpPr>
      <p:sp>
        <p:nvSpPr>
          <p:cNvPr id="293" name="Title Text"/>
          <p:cNvSpPr txBox="1">
            <a:spLocks noGrp="1"/>
          </p:cNvSpPr>
          <p:nvPr>
            <p:ph type="title"/>
          </p:nvPr>
        </p:nvSpPr>
        <p:spPr>
          <a:xfrm>
            <a:off x="3429599" y="539500"/>
            <a:ext cx="2284802" cy="501601"/>
          </a:xfrm>
          <a:prstGeom prst="rect">
            <a:avLst/>
          </a:prstGeom>
        </p:spPr>
        <p:txBody>
          <a:bodyPr anchor="ctr">
            <a:normAutofit/>
          </a:bodyPr>
          <a:lstStyle>
            <a:lvl1pPr algn="ctr">
              <a:defRPr sz="3500" b="0">
                <a:latin typeface="Oswald Regular"/>
                <a:ea typeface="Oswald Regular"/>
                <a:cs typeface="Oswald Regular"/>
                <a:sym typeface="Oswald Regular"/>
              </a:defRPr>
            </a:lvl1pPr>
          </a:lstStyle>
          <a:p>
            <a:r>
              <a:t>Title Text</a:t>
            </a:r>
          </a:p>
        </p:txBody>
      </p:sp>
      <p:sp>
        <p:nvSpPr>
          <p:cNvPr id="294" name="Body Level One…"/>
          <p:cNvSpPr txBox="1">
            <a:spLocks noGrp="1"/>
          </p:cNvSpPr>
          <p:nvPr>
            <p:ph type="body" sz="quarter" idx="1"/>
          </p:nvPr>
        </p:nvSpPr>
        <p:spPr>
          <a:xfrm>
            <a:off x="2231855" y="1921850"/>
            <a:ext cx="2073001" cy="211801"/>
          </a:xfrm>
          <a:prstGeom prst="rect">
            <a:avLst/>
          </a:prstGeom>
        </p:spPr>
        <p:txBody>
          <a:bodyPr anchor="ctr">
            <a:normAutofit/>
          </a:bodyPr>
          <a:lstStyle>
            <a:lvl1pPr marL="330200" indent="-203200">
              <a:lnSpc>
                <a:spcPct val="100000"/>
              </a:lnSpc>
              <a:buClrTx/>
              <a:buSzTx/>
              <a:buFontTx/>
              <a:buNone/>
              <a:defRPr b="1">
                <a:solidFill>
                  <a:schemeClr val="accent5"/>
                </a:solidFill>
              </a:defRPr>
            </a:lvl1pPr>
            <a:lvl2pPr marL="330200" indent="254000">
              <a:lnSpc>
                <a:spcPct val="100000"/>
              </a:lnSpc>
              <a:buClrTx/>
              <a:buSzTx/>
              <a:buFontTx/>
              <a:buNone/>
              <a:defRPr b="1">
                <a:solidFill>
                  <a:schemeClr val="accent5"/>
                </a:solidFill>
              </a:defRPr>
            </a:lvl2pPr>
            <a:lvl3pPr marL="330200" indent="711200">
              <a:lnSpc>
                <a:spcPct val="100000"/>
              </a:lnSpc>
              <a:buClrTx/>
              <a:buSzTx/>
              <a:buFontTx/>
              <a:buNone/>
              <a:defRPr b="1">
                <a:solidFill>
                  <a:schemeClr val="accent5"/>
                </a:solidFill>
              </a:defRPr>
            </a:lvl3pPr>
            <a:lvl4pPr marL="330200" indent="1168400">
              <a:lnSpc>
                <a:spcPct val="100000"/>
              </a:lnSpc>
              <a:buClrTx/>
              <a:buSzTx/>
              <a:buFontTx/>
              <a:buNone/>
              <a:defRPr b="1">
                <a:solidFill>
                  <a:schemeClr val="accent5"/>
                </a:solidFill>
              </a:defRPr>
            </a:lvl4pPr>
            <a:lvl5pPr marL="330200" indent="1625600">
              <a:lnSpc>
                <a:spcPct val="100000"/>
              </a:lnSpc>
              <a:buClrTx/>
              <a:buSzTx/>
              <a:buFontTx/>
              <a:buNone/>
              <a:defRPr b="1">
                <a:solidFill>
                  <a:schemeClr val="accent5"/>
                </a:solidFill>
              </a:defRPr>
            </a:lvl5pPr>
          </a:lstStyle>
          <a:p>
            <a:r>
              <a:t>Body Level One</a:t>
            </a:r>
          </a:p>
          <a:p>
            <a:pPr lvl="1"/>
            <a:r>
              <a:t>Body Level Two</a:t>
            </a:r>
          </a:p>
          <a:p>
            <a:pPr lvl="2"/>
            <a:r>
              <a:t>Body Level Three</a:t>
            </a:r>
          </a:p>
          <a:p>
            <a:pPr lvl="3"/>
            <a:r>
              <a:t>Body Level Four</a:t>
            </a:r>
          </a:p>
          <a:p>
            <a:pPr lvl="4"/>
            <a:r>
              <a:t>Body Level Five</a:t>
            </a:r>
          </a:p>
        </p:txBody>
      </p:sp>
      <p:sp>
        <p:nvSpPr>
          <p:cNvPr id="295" name="Google Shape;234;p26"/>
          <p:cNvSpPr/>
          <p:nvPr/>
        </p:nvSpPr>
        <p:spPr>
          <a:xfrm>
            <a:off x="7970539" y="680285"/>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296" name="Google Shape;235;p26"/>
          <p:cNvSpPr/>
          <p:nvPr/>
        </p:nvSpPr>
        <p:spPr>
          <a:xfrm rot="5400000" flipH="1">
            <a:off x="730542" y="-2210305"/>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3"/>
          </a:solidFill>
          <a:ln w="12700">
            <a:miter lim="400000"/>
          </a:ln>
        </p:spPr>
        <p:txBody>
          <a:bodyPr lIns="0" tIns="0" rIns="0" bIns="0" anchor="ctr"/>
          <a:lstStyle/>
          <a:p>
            <a:pPr>
              <a:defRPr>
                <a:solidFill>
                  <a:srgbClr val="000000"/>
                </a:solidFill>
              </a:defRPr>
            </a:pPr>
            <a:endParaRPr/>
          </a:p>
        </p:txBody>
      </p:sp>
      <p:sp>
        <p:nvSpPr>
          <p:cNvPr id="29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CUSTOM_9">
    <p:bg>
      <p:bgPr>
        <a:solidFill>
          <a:schemeClr val="accent1"/>
        </a:solidFill>
        <a:effectLst/>
      </p:bgPr>
    </p:bg>
    <p:spTree>
      <p:nvGrpSpPr>
        <p:cNvPr id="1" name=""/>
        <p:cNvGrpSpPr/>
        <p:nvPr/>
      </p:nvGrpSpPr>
      <p:grpSpPr>
        <a:xfrm>
          <a:off x="0" y="0"/>
          <a:ext cx="0" cy="0"/>
          <a:chOff x="0" y="0"/>
          <a:chExt cx="0" cy="0"/>
        </a:xfrm>
      </p:grpSpPr>
      <p:sp>
        <p:nvSpPr>
          <p:cNvPr id="304" name="Body Level One…"/>
          <p:cNvSpPr txBox="1">
            <a:spLocks noGrp="1"/>
          </p:cNvSpPr>
          <p:nvPr>
            <p:ph type="body" sz="quarter" idx="1"/>
          </p:nvPr>
        </p:nvSpPr>
        <p:spPr>
          <a:xfrm>
            <a:off x="2857500" y="1688238"/>
            <a:ext cx="3429000" cy="1248901"/>
          </a:xfrm>
          <a:prstGeom prst="rect">
            <a:avLst/>
          </a:prstGeom>
        </p:spPr>
        <p:txBody>
          <a:bodyPr anchor="ctr">
            <a:normAutofit/>
          </a:bodyPr>
          <a:lstStyle>
            <a:lvl1pPr marL="330200" indent="-203200" algn="ctr">
              <a:lnSpc>
                <a:spcPct val="100000"/>
              </a:lnSpc>
              <a:buClrTx/>
              <a:buSzTx/>
              <a:buFontTx/>
              <a:buNone/>
              <a:defRPr>
                <a:solidFill>
                  <a:schemeClr val="accent2"/>
                </a:solidFill>
              </a:defRPr>
            </a:lvl1pPr>
            <a:lvl2pPr marL="330200" indent="254000" algn="ctr">
              <a:lnSpc>
                <a:spcPct val="100000"/>
              </a:lnSpc>
              <a:buClrTx/>
              <a:buSzTx/>
              <a:buFontTx/>
              <a:buNone/>
              <a:defRPr>
                <a:solidFill>
                  <a:schemeClr val="accent2"/>
                </a:solidFill>
              </a:defRPr>
            </a:lvl2pPr>
            <a:lvl3pPr marL="330200" indent="711200" algn="ctr">
              <a:lnSpc>
                <a:spcPct val="100000"/>
              </a:lnSpc>
              <a:buClrTx/>
              <a:buSzTx/>
              <a:buFontTx/>
              <a:buNone/>
              <a:defRPr>
                <a:solidFill>
                  <a:schemeClr val="accent2"/>
                </a:solidFill>
              </a:defRPr>
            </a:lvl3pPr>
            <a:lvl4pPr marL="330200" indent="1168400" algn="ctr">
              <a:lnSpc>
                <a:spcPct val="100000"/>
              </a:lnSpc>
              <a:buClrTx/>
              <a:buSzTx/>
              <a:buFontTx/>
              <a:buNone/>
              <a:defRPr>
                <a:solidFill>
                  <a:schemeClr val="accent2"/>
                </a:solidFill>
              </a:defRPr>
            </a:lvl4pPr>
            <a:lvl5pPr marL="330200" indent="1625600" algn="ctr">
              <a:lnSpc>
                <a:spcPct val="100000"/>
              </a:lnSpc>
              <a:buClrTx/>
              <a:buSzTx/>
              <a:buFontTx/>
              <a:buNone/>
              <a:defRPr>
                <a:solidFill>
                  <a:schemeClr val="accent2"/>
                </a:solidFill>
              </a:defRPr>
            </a:lvl5pPr>
          </a:lstStyle>
          <a:p>
            <a:r>
              <a:t>Body Level One</a:t>
            </a:r>
          </a:p>
          <a:p>
            <a:pPr lvl="1"/>
            <a:r>
              <a:t>Body Level Two</a:t>
            </a:r>
          </a:p>
          <a:p>
            <a:pPr lvl="2"/>
            <a:r>
              <a:t>Body Level Three</a:t>
            </a:r>
          </a:p>
          <a:p>
            <a:pPr lvl="3"/>
            <a:r>
              <a:t>Body Level Four</a:t>
            </a:r>
          </a:p>
          <a:p>
            <a:pPr lvl="4"/>
            <a:r>
              <a:t>Body Level Five</a:t>
            </a:r>
          </a:p>
        </p:txBody>
      </p:sp>
      <p:sp>
        <p:nvSpPr>
          <p:cNvPr id="305" name="Title Text"/>
          <p:cNvSpPr txBox="1">
            <a:spLocks noGrp="1"/>
          </p:cNvSpPr>
          <p:nvPr>
            <p:ph type="title"/>
          </p:nvPr>
        </p:nvSpPr>
        <p:spPr>
          <a:xfrm>
            <a:off x="2722349" y="539500"/>
            <a:ext cx="3699302" cy="967500"/>
          </a:xfrm>
          <a:prstGeom prst="rect">
            <a:avLst/>
          </a:prstGeom>
        </p:spPr>
        <p:txBody>
          <a:bodyPr anchor="ctr">
            <a:normAutofit/>
          </a:bodyPr>
          <a:lstStyle>
            <a:lvl1pPr algn="ctr">
              <a:defRPr sz="7500" b="0">
                <a:latin typeface="Oswald Regular"/>
                <a:ea typeface="Oswald Regular"/>
                <a:cs typeface="Oswald Regular"/>
                <a:sym typeface="Oswald Regular"/>
              </a:defRPr>
            </a:lvl1pPr>
          </a:lstStyle>
          <a:p>
            <a:r>
              <a:t>Title Text</a:t>
            </a:r>
          </a:p>
        </p:txBody>
      </p:sp>
      <p:sp>
        <p:nvSpPr>
          <p:cNvPr id="306" name="Google Shape;239;p27"/>
          <p:cNvSpPr txBox="1"/>
          <p:nvPr/>
        </p:nvSpPr>
        <p:spPr>
          <a:xfrm>
            <a:off x="2875650" y="3613887"/>
            <a:ext cx="3392700" cy="8940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nchor="ctr">
            <a:spAutoFit/>
          </a:bodyPr>
          <a:lstStyle/>
          <a:p>
            <a:pPr algn="ctr">
              <a:defRPr sz="1200" b="1">
                <a:solidFill>
                  <a:schemeClr val="accent2"/>
                </a:solidFill>
                <a:latin typeface="Roboto"/>
                <a:ea typeface="Roboto"/>
                <a:cs typeface="Roboto"/>
                <a:sym typeface="Roboto"/>
              </a:defRPr>
            </a:pPr>
            <a:r>
              <a:t>CREDITS</a:t>
            </a:r>
            <a:r>
              <a:rPr b="0"/>
              <a:t>: This presentation template was created by </a:t>
            </a:r>
            <a:r>
              <a:rPr u="sng">
                <a:solidFill>
                  <a:schemeClr val="accent1"/>
                </a:solidFill>
                <a:uFill>
                  <a:solidFill>
                    <a:schemeClr val="accent1"/>
                  </a:solidFill>
                </a:uFill>
                <a:hlinkClick r:id="rId2"/>
              </a:rPr>
              <a:t>Slidesgo</a:t>
            </a:r>
            <a:r>
              <a:rPr b="0"/>
              <a:t>, including icons by </a:t>
            </a:r>
            <a:r>
              <a:rPr u="sng">
                <a:solidFill>
                  <a:schemeClr val="accent1"/>
                </a:solidFill>
                <a:uFill>
                  <a:solidFill>
                    <a:schemeClr val="accent1"/>
                  </a:solidFill>
                </a:uFill>
                <a:hlinkClick r:id="rId3"/>
              </a:rPr>
              <a:t>Flaticon</a:t>
            </a:r>
            <a:r>
              <a:rPr b="0"/>
              <a:t>, and infographics &amp; images by </a:t>
            </a:r>
            <a:r>
              <a:rPr u="sng">
                <a:solidFill>
                  <a:schemeClr val="accent1"/>
                </a:solidFill>
                <a:uFill>
                  <a:solidFill>
                    <a:schemeClr val="accent1"/>
                  </a:solidFill>
                </a:uFill>
                <a:hlinkClick r:id="rId4"/>
              </a:rPr>
              <a:t>Freepik</a:t>
            </a:r>
          </a:p>
        </p:txBody>
      </p:sp>
      <p:sp>
        <p:nvSpPr>
          <p:cNvPr id="307" name="Google Shape;240;p27"/>
          <p:cNvSpPr/>
          <p:nvPr/>
        </p:nvSpPr>
        <p:spPr>
          <a:xfrm flipH="1">
            <a:off x="-1817020" y="249"/>
            <a:ext cx="3123783" cy="5143362"/>
          </a:xfrm>
          <a:custGeom>
            <a:avLst/>
            <a:gdLst/>
            <a:ahLst/>
            <a:cxnLst>
              <a:cxn ang="0">
                <a:pos x="wd2" y="hd2"/>
              </a:cxn>
              <a:cxn ang="5400000">
                <a:pos x="wd2" y="hd2"/>
              </a:cxn>
              <a:cxn ang="10800000">
                <a:pos x="wd2" y="hd2"/>
              </a:cxn>
              <a:cxn ang="16200000">
                <a:pos x="wd2" y="hd2"/>
              </a:cxn>
            </a:cxnLst>
            <a:rect l="0" t="0" r="r" b="b"/>
            <a:pathLst>
              <a:path w="21467" h="21600" extrusionOk="0">
                <a:moveTo>
                  <a:pt x="18855" y="0"/>
                </a:moveTo>
                <a:lnTo>
                  <a:pt x="397" y="14856"/>
                </a:lnTo>
                <a:cubicBezTo>
                  <a:pt x="-94" y="15240"/>
                  <a:pt x="-133" y="15768"/>
                  <a:pt x="299" y="16176"/>
                </a:cubicBezTo>
                <a:lnTo>
                  <a:pt x="5935" y="21600"/>
                </a:lnTo>
                <a:lnTo>
                  <a:pt x="21467" y="21600"/>
                </a:lnTo>
                <a:lnTo>
                  <a:pt x="21467" y="0"/>
                </a:lnTo>
                <a:close/>
              </a:path>
            </a:pathLst>
          </a:custGeom>
          <a:solidFill>
            <a:schemeClr val="accent5"/>
          </a:solidFill>
          <a:ln w="12700">
            <a:miter lim="400000"/>
          </a:ln>
        </p:spPr>
        <p:txBody>
          <a:bodyPr lIns="0" tIns="0" rIns="0" bIns="0" anchor="ctr"/>
          <a:lstStyle/>
          <a:p>
            <a:pPr>
              <a:defRPr>
                <a:solidFill>
                  <a:srgbClr val="000000"/>
                </a:solidFill>
              </a:defRPr>
            </a:pPr>
            <a:endParaRPr/>
          </a:p>
        </p:txBody>
      </p:sp>
      <p:sp>
        <p:nvSpPr>
          <p:cNvPr id="308" name="Google Shape;241;p27"/>
          <p:cNvSpPr/>
          <p:nvPr/>
        </p:nvSpPr>
        <p:spPr>
          <a:xfrm rot="16200000">
            <a:off x="6794542" y="-2159592"/>
            <a:ext cx="2255134"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30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BIG_NUMBER">
    <p:bg>
      <p:bgPr>
        <a:solidFill>
          <a:schemeClr val="accent1"/>
        </a:solidFill>
        <a:effectLst/>
      </p:bgPr>
    </p:bg>
    <p:spTree>
      <p:nvGrpSpPr>
        <p:cNvPr id="1" name=""/>
        <p:cNvGrpSpPr/>
        <p:nvPr/>
      </p:nvGrpSpPr>
      <p:grpSpPr>
        <a:xfrm>
          <a:off x="0" y="0"/>
          <a:ext cx="0" cy="0"/>
          <a:chOff x="0" y="0"/>
          <a:chExt cx="0" cy="0"/>
        </a:xfrm>
      </p:grpSpPr>
      <p:sp>
        <p:nvSpPr>
          <p:cNvPr id="316" name="Title Text"/>
          <p:cNvSpPr txBox="1">
            <a:spLocks noGrp="1"/>
          </p:cNvSpPr>
          <p:nvPr>
            <p:ph type="title"/>
          </p:nvPr>
        </p:nvSpPr>
        <p:spPr>
          <a:xfrm>
            <a:off x="3628575" y="1699699"/>
            <a:ext cx="3276301" cy="1652101"/>
          </a:xfrm>
          <a:prstGeom prst="rect">
            <a:avLst/>
          </a:prstGeom>
        </p:spPr>
        <p:txBody>
          <a:bodyPr anchor="ctr">
            <a:normAutofit/>
          </a:bodyPr>
          <a:lstStyle>
            <a:lvl1pPr algn="ctr">
              <a:defRPr sz="15000" b="0">
                <a:solidFill>
                  <a:schemeClr val="accent4"/>
                </a:solidFill>
                <a:latin typeface="Oswald Regular"/>
                <a:ea typeface="Oswald Regular"/>
                <a:cs typeface="Oswald Regular"/>
                <a:sym typeface="Oswald Regular"/>
              </a:defRPr>
            </a:lvl1pPr>
          </a:lstStyle>
          <a:p>
            <a:r>
              <a:t>Title Text</a:t>
            </a:r>
          </a:p>
        </p:txBody>
      </p:sp>
      <p:sp>
        <p:nvSpPr>
          <p:cNvPr id="317" name="Body Level One…"/>
          <p:cNvSpPr txBox="1">
            <a:spLocks noGrp="1"/>
          </p:cNvSpPr>
          <p:nvPr>
            <p:ph type="body" sz="quarter" idx="1"/>
          </p:nvPr>
        </p:nvSpPr>
        <p:spPr>
          <a:xfrm>
            <a:off x="3628575" y="3530250"/>
            <a:ext cx="3276301" cy="512701"/>
          </a:xfrm>
          <a:prstGeom prst="rect">
            <a:avLst/>
          </a:prstGeom>
        </p:spPr>
        <p:txBody>
          <a:bodyPr anchor="ctr">
            <a:normAutofit/>
          </a:bodyPr>
          <a:lstStyle>
            <a:lvl1pPr marL="330200" indent="-203200" algn="ctr">
              <a:lnSpc>
                <a:spcPct val="100000"/>
              </a:lnSpc>
              <a:buClrTx/>
              <a:buSzTx/>
              <a:buFontTx/>
              <a:buNone/>
            </a:lvl1pPr>
            <a:lvl2pPr marL="330200" indent="254000" algn="ctr">
              <a:lnSpc>
                <a:spcPct val="100000"/>
              </a:lnSpc>
              <a:buClrTx/>
              <a:buSzTx/>
              <a:buFontTx/>
              <a:buNone/>
            </a:lvl2pPr>
            <a:lvl3pPr marL="330200" indent="711200" algn="ctr">
              <a:lnSpc>
                <a:spcPct val="100000"/>
              </a:lnSpc>
              <a:buClrTx/>
              <a:buSzTx/>
              <a:buFontTx/>
              <a:buNone/>
            </a:lvl3pPr>
            <a:lvl4pPr marL="330200" indent="1168400" algn="ctr">
              <a:lnSpc>
                <a:spcPct val="100000"/>
              </a:lnSpc>
              <a:buClrTx/>
              <a:buSzTx/>
              <a:buFontTx/>
              <a:buNone/>
            </a:lvl4pPr>
            <a:lvl5pPr marL="330200" indent="1625600" algn="ctr">
              <a:lnSpc>
                <a:spcPct val="100000"/>
              </a:lnSpc>
              <a:buClrTx/>
              <a:buSzTx/>
              <a:buFontTx/>
              <a:buNone/>
            </a:lvl5pPr>
          </a:lstStyle>
          <a:p>
            <a:r>
              <a:t>Body Level One</a:t>
            </a:r>
          </a:p>
          <a:p>
            <a:pPr lvl="1"/>
            <a:r>
              <a:t>Body Level Two</a:t>
            </a:r>
          </a:p>
          <a:p>
            <a:pPr lvl="2"/>
            <a:r>
              <a:t>Body Level Three</a:t>
            </a:r>
          </a:p>
          <a:p>
            <a:pPr lvl="3"/>
            <a:r>
              <a:t>Body Level Four</a:t>
            </a:r>
          </a:p>
          <a:p>
            <a:pPr lvl="4"/>
            <a:r>
              <a:t>Body Level Five</a:t>
            </a:r>
          </a:p>
        </p:txBody>
      </p:sp>
      <p:sp>
        <p:nvSpPr>
          <p:cNvPr id="318" name="Google Shape;245;p28"/>
          <p:cNvSpPr/>
          <p:nvPr/>
        </p:nvSpPr>
        <p:spPr>
          <a:xfrm rot="16200000">
            <a:off x="6413543" y="-2159592"/>
            <a:ext cx="2255134"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5"/>
          </a:solidFill>
          <a:ln w="12700">
            <a:miter lim="400000"/>
          </a:ln>
        </p:spPr>
        <p:txBody>
          <a:bodyPr lIns="0" tIns="0" rIns="0" bIns="0" anchor="ctr"/>
          <a:lstStyle/>
          <a:p>
            <a:pPr>
              <a:defRPr>
                <a:solidFill>
                  <a:srgbClr val="000000"/>
                </a:solidFill>
              </a:defRPr>
            </a:pPr>
            <a:endParaRPr/>
          </a:p>
        </p:txBody>
      </p:sp>
      <p:sp>
        <p:nvSpPr>
          <p:cNvPr id="319" name="Google Shape;246;p28"/>
          <p:cNvSpPr/>
          <p:nvPr/>
        </p:nvSpPr>
        <p:spPr>
          <a:xfrm flipH="1">
            <a:off x="-1283644" y="249"/>
            <a:ext cx="3995297" cy="5143362"/>
          </a:xfrm>
          <a:custGeom>
            <a:avLst/>
            <a:gdLst/>
            <a:ahLst/>
            <a:cxnLst>
              <a:cxn ang="0">
                <a:pos x="wd2" y="hd2"/>
              </a:cxn>
              <a:cxn ang="5400000">
                <a:pos x="wd2" y="hd2"/>
              </a:cxn>
              <a:cxn ang="10800000">
                <a:pos x="wd2" y="hd2"/>
              </a:cxn>
              <a:cxn ang="16200000">
                <a:pos x="wd2" y="hd2"/>
              </a:cxn>
            </a:cxnLst>
            <a:rect l="0" t="0" r="r" b="b"/>
            <a:pathLst>
              <a:path w="21496" h="21600" extrusionOk="0">
                <a:moveTo>
                  <a:pt x="14624" y="0"/>
                </a:moveTo>
                <a:lnTo>
                  <a:pt x="311" y="14688"/>
                </a:lnTo>
                <a:cubicBezTo>
                  <a:pt x="-73" y="15084"/>
                  <a:pt x="-104" y="15612"/>
                  <a:pt x="234" y="16020"/>
                </a:cubicBezTo>
                <a:lnTo>
                  <a:pt x="4785" y="21600"/>
                </a:lnTo>
                <a:lnTo>
                  <a:pt x="21496" y="21600"/>
                </a:lnTo>
                <a:lnTo>
                  <a:pt x="21496"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320" name="Google Shape;247;p28"/>
          <p:cNvSpPr/>
          <p:nvPr/>
        </p:nvSpPr>
        <p:spPr>
          <a:xfrm flipH="1">
            <a:off x="-1283621" y="249"/>
            <a:ext cx="3123784" cy="5143362"/>
          </a:xfrm>
          <a:custGeom>
            <a:avLst/>
            <a:gdLst/>
            <a:ahLst/>
            <a:cxnLst>
              <a:cxn ang="0">
                <a:pos x="wd2" y="hd2"/>
              </a:cxn>
              <a:cxn ang="5400000">
                <a:pos x="wd2" y="hd2"/>
              </a:cxn>
              <a:cxn ang="10800000">
                <a:pos x="wd2" y="hd2"/>
              </a:cxn>
              <a:cxn ang="16200000">
                <a:pos x="wd2" y="hd2"/>
              </a:cxn>
            </a:cxnLst>
            <a:rect l="0" t="0" r="r" b="b"/>
            <a:pathLst>
              <a:path w="21467" h="21600" extrusionOk="0">
                <a:moveTo>
                  <a:pt x="18855" y="0"/>
                </a:moveTo>
                <a:lnTo>
                  <a:pt x="397" y="14856"/>
                </a:lnTo>
                <a:cubicBezTo>
                  <a:pt x="-94" y="15240"/>
                  <a:pt x="-133" y="15768"/>
                  <a:pt x="299" y="16176"/>
                </a:cubicBezTo>
                <a:lnTo>
                  <a:pt x="5935" y="21600"/>
                </a:lnTo>
                <a:lnTo>
                  <a:pt x="21467" y="21600"/>
                </a:lnTo>
                <a:lnTo>
                  <a:pt x="21467" y="0"/>
                </a:lnTo>
                <a:close/>
              </a:path>
            </a:pathLst>
          </a:custGeom>
          <a:solidFill>
            <a:schemeClr val="accent5"/>
          </a:solidFill>
          <a:ln w="12700">
            <a:miter lim="400000"/>
          </a:ln>
        </p:spPr>
        <p:txBody>
          <a:bodyPr lIns="0" tIns="0" rIns="0" bIns="0" anchor="ctr"/>
          <a:lstStyle/>
          <a:p>
            <a:pPr>
              <a:defRPr>
                <a:solidFill>
                  <a:srgbClr val="000000"/>
                </a:solidFill>
              </a:defRPr>
            </a:pPr>
            <a:endParaRPr/>
          </a:p>
        </p:txBody>
      </p:sp>
      <p:sp>
        <p:nvSpPr>
          <p:cNvPr id="321" name="Google Shape;248;p28"/>
          <p:cNvSpPr/>
          <p:nvPr/>
        </p:nvSpPr>
        <p:spPr>
          <a:xfrm flipH="1">
            <a:off x="-1283599" y="680285"/>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3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32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BLANK">
    <p:bg>
      <p:bgPr>
        <a:solidFill>
          <a:srgbClr val="0E2A47"/>
        </a:solidFill>
        <a:effectLst/>
      </p:bgPr>
    </p:bg>
    <p:spTree>
      <p:nvGrpSpPr>
        <p:cNvPr id="1" name=""/>
        <p:cNvGrpSpPr/>
        <p:nvPr/>
      </p:nvGrpSpPr>
      <p:grpSpPr>
        <a:xfrm>
          <a:off x="0" y="0"/>
          <a:ext cx="0" cy="0"/>
          <a:chOff x="0" y="0"/>
          <a:chExt cx="0" cy="0"/>
        </a:xfrm>
      </p:grpSpPr>
      <p:sp>
        <p:nvSpPr>
          <p:cNvPr id="3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CUSTOM">
    <p:bg>
      <p:bgPr>
        <a:solidFill>
          <a:schemeClr val="accent1"/>
        </a:solidFill>
        <a:effectLst/>
      </p:bgPr>
    </p:bg>
    <p:spTree>
      <p:nvGrpSpPr>
        <p:cNvPr id="1" name=""/>
        <p:cNvGrpSpPr/>
        <p:nvPr/>
      </p:nvGrpSpPr>
      <p:grpSpPr>
        <a:xfrm>
          <a:off x="0" y="0"/>
          <a:ext cx="0" cy="0"/>
          <a:chOff x="0" y="0"/>
          <a:chExt cx="0" cy="0"/>
        </a:xfrm>
      </p:grpSpPr>
      <p:sp>
        <p:nvSpPr>
          <p:cNvPr id="39" name="Body Level One…"/>
          <p:cNvSpPr txBox="1">
            <a:spLocks noGrp="1"/>
          </p:cNvSpPr>
          <p:nvPr>
            <p:ph type="body" sz="quarter" idx="1"/>
          </p:nvPr>
        </p:nvSpPr>
        <p:spPr>
          <a:xfrm>
            <a:off x="713225" y="2277574"/>
            <a:ext cx="2584801" cy="283201"/>
          </a:xfrm>
          <a:prstGeom prst="rect">
            <a:avLst/>
          </a:prstGeom>
        </p:spPr>
        <p:txBody>
          <a:bodyPr anchor="ctr">
            <a:normAutofit/>
          </a:bodyPr>
          <a:lstStyle>
            <a:lvl1pPr marL="330200" indent="-203200">
              <a:lnSpc>
                <a:spcPct val="100000"/>
              </a:lnSpc>
              <a:buClrTx/>
              <a:buSzTx/>
              <a:buFontTx/>
              <a:buNone/>
              <a:defRPr sz="1800" b="1"/>
            </a:lvl1pPr>
            <a:lvl2pPr marL="330200" indent="254000">
              <a:lnSpc>
                <a:spcPct val="100000"/>
              </a:lnSpc>
              <a:buClrTx/>
              <a:buSzTx/>
              <a:buFontTx/>
              <a:buNone/>
              <a:defRPr sz="1800" b="1"/>
            </a:lvl2pPr>
            <a:lvl3pPr marL="330200" indent="711200">
              <a:lnSpc>
                <a:spcPct val="100000"/>
              </a:lnSpc>
              <a:buClrTx/>
              <a:buSzTx/>
              <a:buFontTx/>
              <a:buNone/>
              <a:defRPr sz="1800" b="1"/>
            </a:lvl3pPr>
            <a:lvl4pPr marL="330200" indent="1168400">
              <a:lnSpc>
                <a:spcPct val="100000"/>
              </a:lnSpc>
              <a:buClrTx/>
              <a:buSzTx/>
              <a:buFontTx/>
              <a:buNone/>
              <a:defRPr sz="1800" b="1"/>
            </a:lvl4pPr>
            <a:lvl5pPr marL="330200" indent="1625600">
              <a:lnSpc>
                <a:spcPct val="100000"/>
              </a:lnSpc>
              <a:buClrTx/>
              <a:buSzTx/>
              <a:buFontTx/>
              <a:buNone/>
              <a:defRPr sz="1800" b="1"/>
            </a:lvl5pPr>
          </a:lstStyle>
          <a:p>
            <a:r>
              <a:t>Body Level One</a:t>
            </a:r>
          </a:p>
          <a:p>
            <a:pPr lvl="1"/>
            <a:r>
              <a:t>Body Level Two</a:t>
            </a:r>
          </a:p>
          <a:p>
            <a:pPr lvl="2"/>
            <a:r>
              <a:t>Body Level Three</a:t>
            </a:r>
          </a:p>
          <a:p>
            <a:pPr lvl="3"/>
            <a:r>
              <a:t>Body Level Four</a:t>
            </a:r>
          </a:p>
          <a:p>
            <a:pPr lvl="4"/>
            <a:r>
              <a:t>Body Level Five</a:t>
            </a:r>
          </a:p>
        </p:txBody>
      </p:sp>
      <p:sp>
        <p:nvSpPr>
          <p:cNvPr id="40" name="Title Text"/>
          <p:cNvSpPr txBox="1">
            <a:spLocks noGrp="1"/>
          </p:cNvSpPr>
          <p:nvPr>
            <p:ph type="title"/>
          </p:nvPr>
        </p:nvSpPr>
        <p:spPr>
          <a:xfrm>
            <a:off x="713225" y="1789775"/>
            <a:ext cx="712801" cy="411601"/>
          </a:xfrm>
          <a:prstGeom prst="rect">
            <a:avLst/>
          </a:prstGeom>
        </p:spPr>
        <p:txBody>
          <a:bodyPr anchor="ctr">
            <a:normAutofit/>
          </a:bodyPr>
          <a:lstStyle>
            <a:lvl1pPr>
              <a:defRPr sz="4100" b="0">
                <a:solidFill>
                  <a:schemeClr val="accent2"/>
                </a:solidFill>
              </a:defRPr>
            </a:lvl1pPr>
          </a:lstStyle>
          <a:p>
            <a:r>
              <a:t>Title Text</a:t>
            </a:r>
          </a:p>
        </p:txBody>
      </p:sp>
      <p:sp>
        <p:nvSpPr>
          <p:cNvPr id="41" name="Google Shape;37;p4"/>
          <p:cNvSpPr/>
          <p:nvPr/>
        </p:nvSpPr>
        <p:spPr>
          <a:xfrm>
            <a:off x="6623817" y="249"/>
            <a:ext cx="3995296" cy="5143362"/>
          </a:xfrm>
          <a:custGeom>
            <a:avLst/>
            <a:gdLst/>
            <a:ahLst/>
            <a:cxnLst>
              <a:cxn ang="0">
                <a:pos x="wd2" y="hd2"/>
              </a:cxn>
              <a:cxn ang="5400000">
                <a:pos x="wd2" y="hd2"/>
              </a:cxn>
              <a:cxn ang="10800000">
                <a:pos x="wd2" y="hd2"/>
              </a:cxn>
              <a:cxn ang="16200000">
                <a:pos x="wd2" y="hd2"/>
              </a:cxn>
            </a:cxnLst>
            <a:rect l="0" t="0" r="r" b="b"/>
            <a:pathLst>
              <a:path w="21496" h="21600" extrusionOk="0">
                <a:moveTo>
                  <a:pt x="14624" y="0"/>
                </a:moveTo>
                <a:lnTo>
                  <a:pt x="311" y="14688"/>
                </a:lnTo>
                <a:cubicBezTo>
                  <a:pt x="-73" y="15084"/>
                  <a:pt x="-104" y="15612"/>
                  <a:pt x="234" y="16020"/>
                </a:cubicBezTo>
                <a:lnTo>
                  <a:pt x="4785" y="21600"/>
                </a:lnTo>
                <a:lnTo>
                  <a:pt x="21496" y="21600"/>
                </a:lnTo>
                <a:lnTo>
                  <a:pt x="21496"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42" name="Google Shape;38;p4"/>
          <p:cNvSpPr/>
          <p:nvPr/>
        </p:nvSpPr>
        <p:spPr>
          <a:xfrm>
            <a:off x="7495307" y="249"/>
            <a:ext cx="3123784" cy="5143362"/>
          </a:xfrm>
          <a:custGeom>
            <a:avLst/>
            <a:gdLst/>
            <a:ahLst/>
            <a:cxnLst>
              <a:cxn ang="0">
                <a:pos x="wd2" y="hd2"/>
              </a:cxn>
              <a:cxn ang="5400000">
                <a:pos x="wd2" y="hd2"/>
              </a:cxn>
              <a:cxn ang="10800000">
                <a:pos x="wd2" y="hd2"/>
              </a:cxn>
              <a:cxn ang="16200000">
                <a:pos x="wd2" y="hd2"/>
              </a:cxn>
            </a:cxnLst>
            <a:rect l="0" t="0" r="r" b="b"/>
            <a:pathLst>
              <a:path w="21467" h="21600" extrusionOk="0">
                <a:moveTo>
                  <a:pt x="18855" y="0"/>
                </a:moveTo>
                <a:lnTo>
                  <a:pt x="397" y="14856"/>
                </a:lnTo>
                <a:cubicBezTo>
                  <a:pt x="-94" y="15240"/>
                  <a:pt x="-133" y="15768"/>
                  <a:pt x="299" y="16176"/>
                </a:cubicBezTo>
                <a:lnTo>
                  <a:pt x="5935" y="21600"/>
                </a:lnTo>
                <a:lnTo>
                  <a:pt x="21467" y="21600"/>
                </a:lnTo>
                <a:lnTo>
                  <a:pt x="21467" y="0"/>
                </a:lnTo>
                <a:close/>
              </a:path>
            </a:pathLst>
          </a:custGeom>
          <a:solidFill>
            <a:schemeClr val="accent5"/>
          </a:solidFill>
          <a:ln w="12700">
            <a:miter lim="400000"/>
          </a:ln>
        </p:spPr>
        <p:txBody>
          <a:bodyPr lIns="0" tIns="0" rIns="0" bIns="0" anchor="ctr"/>
          <a:lstStyle/>
          <a:p>
            <a:pPr>
              <a:defRPr>
                <a:solidFill>
                  <a:srgbClr val="000000"/>
                </a:solidFill>
              </a:defRPr>
            </a:pPr>
            <a:endParaRPr/>
          </a:p>
        </p:txBody>
      </p:sp>
      <p:sp>
        <p:nvSpPr>
          <p:cNvPr id="43" name="Google Shape;39;p4"/>
          <p:cNvSpPr/>
          <p:nvPr/>
        </p:nvSpPr>
        <p:spPr>
          <a:xfrm>
            <a:off x="8363933" y="680285"/>
            <a:ext cx="2255134"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44" name="Google Shape;40;p4"/>
          <p:cNvSpPr/>
          <p:nvPr/>
        </p:nvSpPr>
        <p:spPr>
          <a:xfrm rot="5400000" flipH="1">
            <a:off x="150917" y="-2159592"/>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CUSTOM_19">
    <p:bg>
      <p:bgPr>
        <a:solidFill>
          <a:schemeClr val="accent1"/>
        </a:solidFill>
        <a:effectLst/>
      </p:bgPr>
    </p:bg>
    <p:spTree>
      <p:nvGrpSpPr>
        <p:cNvPr id="1" name=""/>
        <p:cNvGrpSpPr/>
        <p:nvPr/>
      </p:nvGrpSpPr>
      <p:grpSpPr>
        <a:xfrm>
          <a:off x="0" y="0"/>
          <a:ext cx="0" cy="0"/>
          <a:chOff x="0" y="0"/>
          <a:chExt cx="0" cy="0"/>
        </a:xfrm>
      </p:grpSpPr>
      <p:sp>
        <p:nvSpPr>
          <p:cNvPr id="52" name="Title Text"/>
          <p:cNvSpPr txBox="1">
            <a:spLocks noGrp="1"/>
          </p:cNvSpPr>
          <p:nvPr>
            <p:ph type="title"/>
          </p:nvPr>
        </p:nvSpPr>
        <p:spPr>
          <a:xfrm>
            <a:off x="2745150" y="3382800"/>
            <a:ext cx="3653700" cy="273301"/>
          </a:xfrm>
          <a:prstGeom prst="rect">
            <a:avLst/>
          </a:prstGeom>
        </p:spPr>
        <p:txBody>
          <a:bodyPr anchor="ctr">
            <a:normAutofit/>
          </a:bodyPr>
          <a:lstStyle>
            <a:lvl1pPr algn="ctr">
              <a:defRPr sz="1600" b="0">
                <a:solidFill>
                  <a:schemeClr val="accent5"/>
                </a:solidFill>
              </a:defRPr>
            </a:lvl1pPr>
          </a:lstStyle>
          <a:p>
            <a:r>
              <a:t>Title Text</a:t>
            </a:r>
          </a:p>
        </p:txBody>
      </p:sp>
      <p:sp>
        <p:nvSpPr>
          <p:cNvPr id="53" name="Body Level One…"/>
          <p:cNvSpPr txBox="1">
            <a:spLocks noGrp="1"/>
          </p:cNvSpPr>
          <p:nvPr>
            <p:ph type="body" sz="quarter" idx="1"/>
          </p:nvPr>
        </p:nvSpPr>
        <p:spPr>
          <a:xfrm>
            <a:off x="1711649" y="1945499"/>
            <a:ext cx="5720702" cy="1096501"/>
          </a:xfrm>
          <a:prstGeom prst="rect">
            <a:avLst/>
          </a:prstGeom>
        </p:spPr>
        <p:txBody>
          <a:bodyPr anchor="ctr">
            <a:normAutofit/>
          </a:bodyPr>
          <a:lstStyle>
            <a:lvl1pPr marL="330200" indent="-203200" algn="ctr">
              <a:lnSpc>
                <a:spcPct val="100000"/>
              </a:lnSpc>
              <a:buClrTx/>
              <a:buSzTx/>
              <a:buFontTx/>
              <a:buNone/>
              <a:defRPr sz="2500">
                <a:latin typeface="Roboto Medium"/>
                <a:ea typeface="Roboto Medium"/>
                <a:cs typeface="Roboto Medium"/>
                <a:sym typeface="Roboto Medium"/>
              </a:defRPr>
            </a:lvl1pPr>
            <a:lvl2pPr marL="330200" indent="254000" algn="ctr">
              <a:lnSpc>
                <a:spcPct val="100000"/>
              </a:lnSpc>
              <a:buClrTx/>
              <a:buSzTx/>
              <a:buFontTx/>
              <a:buNone/>
              <a:defRPr sz="2500">
                <a:latin typeface="Roboto Medium"/>
                <a:ea typeface="Roboto Medium"/>
                <a:cs typeface="Roboto Medium"/>
                <a:sym typeface="Roboto Medium"/>
              </a:defRPr>
            </a:lvl2pPr>
            <a:lvl3pPr marL="330200" indent="711200" algn="ctr">
              <a:lnSpc>
                <a:spcPct val="100000"/>
              </a:lnSpc>
              <a:buClrTx/>
              <a:buSzTx/>
              <a:buFontTx/>
              <a:buNone/>
              <a:defRPr sz="2500">
                <a:latin typeface="Roboto Medium"/>
                <a:ea typeface="Roboto Medium"/>
                <a:cs typeface="Roboto Medium"/>
                <a:sym typeface="Roboto Medium"/>
              </a:defRPr>
            </a:lvl3pPr>
            <a:lvl4pPr marL="330200" indent="1168400" algn="ctr">
              <a:lnSpc>
                <a:spcPct val="100000"/>
              </a:lnSpc>
              <a:buClrTx/>
              <a:buSzTx/>
              <a:buFontTx/>
              <a:buNone/>
              <a:defRPr sz="2500">
                <a:latin typeface="Roboto Medium"/>
                <a:ea typeface="Roboto Medium"/>
                <a:cs typeface="Roboto Medium"/>
                <a:sym typeface="Roboto Medium"/>
              </a:defRPr>
            </a:lvl4pPr>
            <a:lvl5pPr marL="330200" indent="1625600" algn="ctr">
              <a:lnSpc>
                <a:spcPct val="100000"/>
              </a:lnSpc>
              <a:buClrTx/>
              <a:buSzTx/>
              <a:buFontTx/>
              <a:buNone/>
              <a:defRPr sz="2500">
                <a:latin typeface="Roboto Medium"/>
                <a:ea typeface="Roboto Medium"/>
                <a:cs typeface="Roboto Medium"/>
                <a:sym typeface="Roboto Medium"/>
              </a:defRPr>
            </a:lvl5pPr>
          </a:lstStyle>
          <a:p>
            <a:r>
              <a:t>Body Level One</a:t>
            </a:r>
          </a:p>
          <a:p>
            <a:pPr lvl="1"/>
            <a:r>
              <a:t>Body Level Two</a:t>
            </a:r>
          </a:p>
          <a:p>
            <a:pPr lvl="2"/>
            <a:r>
              <a:t>Body Level Three</a:t>
            </a:r>
          </a:p>
          <a:p>
            <a:pPr lvl="3"/>
            <a:r>
              <a:t>Body Level Four</a:t>
            </a:r>
          </a:p>
          <a:p>
            <a:pPr lvl="4"/>
            <a:r>
              <a:t>Body Level Five</a:t>
            </a:r>
          </a:p>
        </p:txBody>
      </p:sp>
      <p:sp>
        <p:nvSpPr>
          <p:cNvPr id="54" name="Google Shape;45;p5"/>
          <p:cNvSpPr/>
          <p:nvPr/>
        </p:nvSpPr>
        <p:spPr>
          <a:xfrm rot="5400000" flipH="1">
            <a:off x="2261711" y="-2195006"/>
            <a:ext cx="2255135" cy="4463304"/>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5"/>
          </a:solidFill>
          <a:ln w="12700">
            <a:miter lim="400000"/>
          </a:ln>
        </p:spPr>
        <p:txBody>
          <a:bodyPr lIns="0" tIns="0" rIns="0" bIns="0" anchor="ctr"/>
          <a:lstStyle/>
          <a:p>
            <a:pPr>
              <a:defRPr>
                <a:solidFill>
                  <a:srgbClr val="000000"/>
                </a:solidFill>
              </a:defRPr>
            </a:pPr>
            <a:endParaRPr/>
          </a:p>
        </p:txBody>
      </p:sp>
      <p:sp>
        <p:nvSpPr>
          <p:cNvPr id="55" name="Google Shape;46;p5"/>
          <p:cNvSpPr/>
          <p:nvPr/>
        </p:nvSpPr>
        <p:spPr>
          <a:xfrm rot="5400000" flipH="1">
            <a:off x="205236" y="-1744231"/>
            <a:ext cx="2255135" cy="4463304"/>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56" name="Google Shape;47;p5"/>
          <p:cNvSpPr/>
          <p:nvPr/>
        </p:nvSpPr>
        <p:spPr>
          <a:xfrm rot="16200000" flipH="1">
            <a:off x="6075361" y="2604401"/>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5"/>
          </a:solidFill>
          <a:ln w="12700">
            <a:miter lim="400000"/>
          </a:ln>
        </p:spPr>
        <p:txBody>
          <a:bodyPr lIns="0" tIns="0" rIns="0" bIns="0" anchor="ctr"/>
          <a:lstStyle/>
          <a:p>
            <a:pPr>
              <a:defRPr>
                <a:solidFill>
                  <a:srgbClr val="000000"/>
                </a:solidFill>
              </a:defRPr>
            </a:pPr>
            <a:endParaRPr/>
          </a:p>
        </p:txBody>
      </p:sp>
      <p:sp>
        <p:nvSpPr>
          <p:cNvPr id="5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SECTION_HEADER">
    <p:bg>
      <p:bgPr>
        <a:solidFill>
          <a:schemeClr val="accent1"/>
        </a:solidFill>
        <a:effectLst/>
      </p:bgPr>
    </p:bg>
    <p:spTree>
      <p:nvGrpSpPr>
        <p:cNvPr id="1" name=""/>
        <p:cNvGrpSpPr/>
        <p:nvPr/>
      </p:nvGrpSpPr>
      <p:grpSpPr>
        <a:xfrm>
          <a:off x="0" y="0"/>
          <a:ext cx="0" cy="0"/>
          <a:chOff x="0" y="0"/>
          <a:chExt cx="0" cy="0"/>
        </a:xfrm>
      </p:grpSpPr>
      <p:sp>
        <p:nvSpPr>
          <p:cNvPr id="64" name="Title Text"/>
          <p:cNvSpPr txBox="1">
            <a:spLocks noGrp="1"/>
          </p:cNvSpPr>
          <p:nvPr>
            <p:ph type="title"/>
          </p:nvPr>
        </p:nvSpPr>
        <p:spPr>
          <a:xfrm>
            <a:off x="2641649" y="2965984"/>
            <a:ext cx="3860702" cy="624901"/>
          </a:xfrm>
          <a:prstGeom prst="rect">
            <a:avLst/>
          </a:prstGeom>
        </p:spPr>
        <p:txBody>
          <a:bodyPr anchor="ctr">
            <a:normAutofit/>
          </a:bodyPr>
          <a:lstStyle>
            <a:lvl1pPr algn="ctr">
              <a:defRPr sz="5000" b="0">
                <a:latin typeface="Oswald Regular"/>
                <a:ea typeface="Oswald Regular"/>
                <a:cs typeface="Oswald Regular"/>
                <a:sym typeface="Oswald Regular"/>
              </a:defRPr>
            </a:lvl1pPr>
          </a:lstStyle>
          <a:p>
            <a:r>
              <a:t>Title Text</a:t>
            </a:r>
          </a:p>
        </p:txBody>
      </p:sp>
      <p:sp>
        <p:nvSpPr>
          <p:cNvPr id="65" name="Body Level One…"/>
          <p:cNvSpPr txBox="1">
            <a:spLocks noGrp="1"/>
          </p:cNvSpPr>
          <p:nvPr>
            <p:ph type="body" sz="quarter" idx="1"/>
          </p:nvPr>
        </p:nvSpPr>
        <p:spPr>
          <a:xfrm>
            <a:off x="2641649" y="3749959"/>
            <a:ext cx="3860702" cy="261001"/>
          </a:xfrm>
          <a:prstGeom prst="rect">
            <a:avLst/>
          </a:prstGeom>
        </p:spPr>
        <p:txBody>
          <a:bodyPr anchor="ctr">
            <a:normAutofit/>
          </a:bodyPr>
          <a:lstStyle>
            <a:lvl1pPr marL="330200" indent="-203200" algn="ctr">
              <a:lnSpc>
                <a:spcPct val="100000"/>
              </a:lnSpc>
              <a:buClrTx/>
              <a:buSzTx/>
              <a:buFontTx/>
              <a:buNone/>
            </a:lvl1pPr>
            <a:lvl2pPr marL="330200" indent="254000" algn="ctr">
              <a:lnSpc>
                <a:spcPct val="100000"/>
              </a:lnSpc>
              <a:buClrTx/>
              <a:buSzTx/>
              <a:buFontTx/>
              <a:buNone/>
            </a:lvl2pPr>
            <a:lvl3pPr marL="330200" indent="711200" algn="ctr">
              <a:lnSpc>
                <a:spcPct val="100000"/>
              </a:lnSpc>
              <a:buClrTx/>
              <a:buSzTx/>
              <a:buFontTx/>
              <a:buNone/>
            </a:lvl3pPr>
            <a:lvl4pPr marL="330200" indent="1168400" algn="ctr">
              <a:lnSpc>
                <a:spcPct val="100000"/>
              </a:lnSpc>
              <a:buClrTx/>
              <a:buSzTx/>
              <a:buFontTx/>
              <a:buNone/>
            </a:lvl4pPr>
            <a:lvl5pPr marL="330200" indent="1625600" algn="ctr">
              <a:lnSpc>
                <a:spcPct val="100000"/>
              </a:lnSpc>
              <a:buClrTx/>
              <a:buSzTx/>
              <a:buFontTx/>
              <a:buNone/>
            </a:lvl5pPr>
          </a:lstStyle>
          <a:p>
            <a:r>
              <a:t>Body Level One</a:t>
            </a:r>
          </a:p>
          <a:p>
            <a:pPr lvl="1"/>
            <a:r>
              <a:t>Body Level Two</a:t>
            </a:r>
          </a:p>
          <a:p>
            <a:pPr lvl="2"/>
            <a:r>
              <a:t>Body Level Three</a:t>
            </a:r>
          </a:p>
          <a:p>
            <a:pPr lvl="3"/>
            <a:r>
              <a:t>Body Level Four</a:t>
            </a:r>
          </a:p>
          <a:p>
            <a:pPr lvl="4"/>
            <a:r>
              <a:t>Body Level Five</a:t>
            </a:r>
          </a:p>
        </p:txBody>
      </p:sp>
      <p:sp>
        <p:nvSpPr>
          <p:cNvPr id="66" name="Google Shape;52;p6"/>
          <p:cNvSpPr/>
          <p:nvPr/>
        </p:nvSpPr>
        <p:spPr>
          <a:xfrm flipH="1">
            <a:off x="-1817044" y="249"/>
            <a:ext cx="3995297" cy="5143362"/>
          </a:xfrm>
          <a:custGeom>
            <a:avLst/>
            <a:gdLst/>
            <a:ahLst/>
            <a:cxnLst>
              <a:cxn ang="0">
                <a:pos x="wd2" y="hd2"/>
              </a:cxn>
              <a:cxn ang="5400000">
                <a:pos x="wd2" y="hd2"/>
              </a:cxn>
              <a:cxn ang="10800000">
                <a:pos x="wd2" y="hd2"/>
              </a:cxn>
              <a:cxn ang="16200000">
                <a:pos x="wd2" y="hd2"/>
              </a:cxn>
            </a:cxnLst>
            <a:rect l="0" t="0" r="r" b="b"/>
            <a:pathLst>
              <a:path w="21496" h="21600" extrusionOk="0">
                <a:moveTo>
                  <a:pt x="14624" y="0"/>
                </a:moveTo>
                <a:lnTo>
                  <a:pt x="311" y="14688"/>
                </a:lnTo>
                <a:cubicBezTo>
                  <a:pt x="-73" y="15084"/>
                  <a:pt x="-104" y="15612"/>
                  <a:pt x="234" y="16020"/>
                </a:cubicBezTo>
                <a:lnTo>
                  <a:pt x="4785" y="21600"/>
                </a:lnTo>
                <a:lnTo>
                  <a:pt x="21496" y="21600"/>
                </a:lnTo>
                <a:lnTo>
                  <a:pt x="21496"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67" name="Google Shape;53;p6"/>
          <p:cNvSpPr/>
          <p:nvPr/>
        </p:nvSpPr>
        <p:spPr>
          <a:xfrm flipH="1">
            <a:off x="-1817020" y="249"/>
            <a:ext cx="3123783" cy="5143362"/>
          </a:xfrm>
          <a:custGeom>
            <a:avLst/>
            <a:gdLst/>
            <a:ahLst/>
            <a:cxnLst>
              <a:cxn ang="0">
                <a:pos x="wd2" y="hd2"/>
              </a:cxn>
              <a:cxn ang="5400000">
                <a:pos x="wd2" y="hd2"/>
              </a:cxn>
              <a:cxn ang="10800000">
                <a:pos x="wd2" y="hd2"/>
              </a:cxn>
              <a:cxn ang="16200000">
                <a:pos x="wd2" y="hd2"/>
              </a:cxn>
            </a:cxnLst>
            <a:rect l="0" t="0" r="r" b="b"/>
            <a:pathLst>
              <a:path w="21467" h="21600" extrusionOk="0">
                <a:moveTo>
                  <a:pt x="18855" y="0"/>
                </a:moveTo>
                <a:lnTo>
                  <a:pt x="397" y="14856"/>
                </a:lnTo>
                <a:cubicBezTo>
                  <a:pt x="-94" y="15240"/>
                  <a:pt x="-133" y="15768"/>
                  <a:pt x="299" y="16176"/>
                </a:cubicBezTo>
                <a:lnTo>
                  <a:pt x="5935" y="21600"/>
                </a:lnTo>
                <a:lnTo>
                  <a:pt x="21467" y="21600"/>
                </a:lnTo>
                <a:lnTo>
                  <a:pt x="21467" y="0"/>
                </a:lnTo>
                <a:close/>
              </a:path>
            </a:pathLst>
          </a:custGeom>
          <a:solidFill>
            <a:schemeClr val="accent5"/>
          </a:solidFill>
          <a:ln w="12700">
            <a:miter lim="400000"/>
          </a:ln>
        </p:spPr>
        <p:txBody>
          <a:bodyPr lIns="0" tIns="0" rIns="0" bIns="0" anchor="ctr"/>
          <a:lstStyle/>
          <a:p>
            <a:pPr>
              <a:defRPr>
                <a:solidFill>
                  <a:srgbClr val="000000"/>
                </a:solidFill>
              </a:defRPr>
            </a:pPr>
            <a:endParaRPr/>
          </a:p>
        </p:txBody>
      </p:sp>
      <p:sp>
        <p:nvSpPr>
          <p:cNvPr id="68" name="Google Shape;54;p6"/>
          <p:cNvSpPr/>
          <p:nvPr/>
        </p:nvSpPr>
        <p:spPr>
          <a:xfrm flipH="1">
            <a:off x="-1816999" y="680285"/>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69" name="Google Shape;55;p6"/>
          <p:cNvSpPr/>
          <p:nvPr/>
        </p:nvSpPr>
        <p:spPr>
          <a:xfrm rot="16200000">
            <a:off x="6794542" y="-2159592"/>
            <a:ext cx="2255134"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7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_AND_BODY">
    <p:bg>
      <p:bgPr>
        <a:solidFill>
          <a:schemeClr val="accent1"/>
        </a:solidFill>
        <a:effectLst/>
      </p:bgPr>
    </p:bg>
    <p:spTree>
      <p:nvGrpSpPr>
        <p:cNvPr id="1" name=""/>
        <p:cNvGrpSpPr/>
        <p:nvPr/>
      </p:nvGrpSpPr>
      <p:grpSpPr>
        <a:xfrm>
          <a:off x="0" y="0"/>
          <a:ext cx="0" cy="0"/>
          <a:chOff x="0" y="0"/>
          <a:chExt cx="0" cy="0"/>
        </a:xfrm>
      </p:grpSpPr>
      <p:sp>
        <p:nvSpPr>
          <p:cNvPr id="77" name="Title Text"/>
          <p:cNvSpPr txBox="1">
            <a:spLocks noGrp="1"/>
          </p:cNvSpPr>
          <p:nvPr>
            <p:ph type="title"/>
          </p:nvPr>
        </p:nvSpPr>
        <p:spPr>
          <a:xfrm>
            <a:off x="4395599" y="1513825"/>
            <a:ext cx="3573602" cy="501601"/>
          </a:xfrm>
          <a:prstGeom prst="rect">
            <a:avLst/>
          </a:prstGeom>
        </p:spPr>
        <p:txBody>
          <a:bodyPr anchor="ctr">
            <a:normAutofit/>
          </a:bodyPr>
          <a:lstStyle>
            <a:lvl1pPr>
              <a:defRPr sz="4000" b="0">
                <a:solidFill>
                  <a:schemeClr val="accent4"/>
                </a:solidFill>
                <a:latin typeface="Oswald Regular"/>
                <a:ea typeface="Oswald Regular"/>
                <a:cs typeface="Oswald Regular"/>
                <a:sym typeface="Oswald Regular"/>
              </a:defRPr>
            </a:lvl1pPr>
          </a:lstStyle>
          <a:p>
            <a:r>
              <a:t>Title Text</a:t>
            </a:r>
          </a:p>
        </p:txBody>
      </p:sp>
      <p:sp>
        <p:nvSpPr>
          <p:cNvPr id="78" name="Body Level One…"/>
          <p:cNvSpPr txBox="1">
            <a:spLocks noGrp="1"/>
          </p:cNvSpPr>
          <p:nvPr>
            <p:ph type="body" sz="quarter" idx="1"/>
          </p:nvPr>
        </p:nvSpPr>
        <p:spPr>
          <a:xfrm>
            <a:off x="4395599" y="2293774"/>
            <a:ext cx="3573602" cy="1335901"/>
          </a:xfrm>
          <a:prstGeom prst="rect">
            <a:avLst/>
          </a:prstGeom>
        </p:spPr>
        <p:txBody>
          <a:bodyPr anchor="ctr">
            <a:normAutofit/>
          </a:bodyPr>
          <a:lstStyle>
            <a:lvl1pPr marL="330200" indent="-203200">
              <a:lnSpc>
                <a:spcPct val="100000"/>
              </a:lnSpc>
              <a:buClrTx/>
              <a:buSzTx/>
              <a:buFontTx/>
              <a:buNone/>
            </a:lvl1pPr>
            <a:lvl2pPr marL="330200" indent="254000">
              <a:lnSpc>
                <a:spcPct val="100000"/>
              </a:lnSpc>
              <a:buClrTx/>
              <a:buSzTx/>
              <a:buFontTx/>
              <a:buNone/>
            </a:lvl2pPr>
            <a:lvl3pPr marL="330200" indent="711200">
              <a:lnSpc>
                <a:spcPct val="100000"/>
              </a:lnSpc>
              <a:buClrTx/>
              <a:buSzTx/>
              <a:buFontTx/>
              <a:buNone/>
            </a:lvl3pPr>
            <a:lvl4pPr marL="330200" indent="1168400">
              <a:lnSpc>
                <a:spcPct val="100000"/>
              </a:lnSpc>
              <a:buClrTx/>
              <a:buSzTx/>
              <a:buFontTx/>
              <a:buNone/>
            </a:lvl4pPr>
            <a:lvl5pPr marL="330200" indent="1625600">
              <a:lnSpc>
                <a:spcPct val="100000"/>
              </a:lnSpc>
              <a:buClrTx/>
              <a:buSzTx/>
              <a:buFontTx/>
              <a:buNone/>
            </a:lvl5pPr>
          </a:lstStyle>
          <a:p>
            <a:r>
              <a:t>Body Level One</a:t>
            </a:r>
          </a:p>
          <a:p>
            <a:pPr lvl="1"/>
            <a:r>
              <a:t>Body Level Two</a:t>
            </a:r>
          </a:p>
          <a:p>
            <a:pPr lvl="2"/>
            <a:r>
              <a:t>Body Level Three</a:t>
            </a:r>
          </a:p>
          <a:p>
            <a:pPr lvl="3"/>
            <a:r>
              <a:t>Body Level Four</a:t>
            </a:r>
          </a:p>
          <a:p>
            <a:pPr lvl="4"/>
            <a:r>
              <a:t>Body Level Five</a:t>
            </a:r>
          </a:p>
        </p:txBody>
      </p:sp>
      <p:sp>
        <p:nvSpPr>
          <p:cNvPr id="7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CUSTOM_1">
    <p:bg>
      <p:bgPr>
        <a:solidFill>
          <a:schemeClr val="accent1"/>
        </a:solidFill>
        <a:effectLst/>
      </p:bgPr>
    </p:bg>
    <p:spTree>
      <p:nvGrpSpPr>
        <p:cNvPr id="1" name=""/>
        <p:cNvGrpSpPr/>
        <p:nvPr/>
      </p:nvGrpSpPr>
      <p:grpSpPr>
        <a:xfrm>
          <a:off x="0" y="0"/>
          <a:ext cx="0" cy="0"/>
          <a:chOff x="0" y="0"/>
          <a:chExt cx="0" cy="0"/>
        </a:xfrm>
      </p:grpSpPr>
      <p:sp>
        <p:nvSpPr>
          <p:cNvPr id="86" name="Title Text"/>
          <p:cNvSpPr txBox="1">
            <a:spLocks noGrp="1"/>
          </p:cNvSpPr>
          <p:nvPr>
            <p:ph type="title"/>
          </p:nvPr>
        </p:nvSpPr>
        <p:spPr>
          <a:xfrm>
            <a:off x="2846700" y="539500"/>
            <a:ext cx="3450600" cy="501601"/>
          </a:xfrm>
          <a:prstGeom prst="rect">
            <a:avLst/>
          </a:prstGeom>
        </p:spPr>
        <p:txBody>
          <a:bodyPr anchor="ctr">
            <a:normAutofit/>
          </a:bodyPr>
          <a:lstStyle>
            <a:lvl1pPr algn="ctr">
              <a:defRPr sz="3500" b="0">
                <a:latin typeface="Oswald Regular"/>
                <a:ea typeface="Oswald Regular"/>
                <a:cs typeface="Oswald Regular"/>
                <a:sym typeface="Oswald Regular"/>
              </a:defRPr>
            </a:lvl1pPr>
          </a:lstStyle>
          <a:p>
            <a:r>
              <a:t>Title Text</a:t>
            </a:r>
          </a:p>
        </p:txBody>
      </p:sp>
      <p:sp>
        <p:nvSpPr>
          <p:cNvPr id="87" name="Body Level One…"/>
          <p:cNvSpPr txBox="1">
            <a:spLocks noGrp="1"/>
          </p:cNvSpPr>
          <p:nvPr>
            <p:ph type="body" sz="quarter" idx="1"/>
          </p:nvPr>
        </p:nvSpPr>
        <p:spPr>
          <a:xfrm>
            <a:off x="865689" y="1675300"/>
            <a:ext cx="2469601" cy="233101"/>
          </a:xfrm>
          <a:prstGeom prst="rect">
            <a:avLst/>
          </a:prstGeom>
        </p:spPr>
        <p:txBody>
          <a:bodyPr anchor="ctr">
            <a:normAutofit/>
          </a:bodyPr>
          <a:lstStyle>
            <a:lvl1pPr marL="330200" indent="-203200" algn="r">
              <a:lnSpc>
                <a:spcPct val="100000"/>
              </a:lnSpc>
              <a:buClrTx/>
              <a:buSzTx/>
              <a:buFontTx/>
              <a:buNone/>
              <a:defRPr>
                <a:solidFill>
                  <a:schemeClr val="accent4"/>
                </a:solidFill>
                <a:latin typeface="Roboto Black"/>
                <a:ea typeface="Roboto Black"/>
                <a:cs typeface="Roboto Black"/>
                <a:sym typeface="Roboto Black"/>
              </a:defRPr>
            </a:lvl1pPr>
            <a:lvl2pPr marL="330200" indent="254000" algn="r">
              <a:lnSpc>
                <a:spcPct val="100000"/>
              </a:lnSpc>
              <a:buClrTx/>
              <a:buSzTx/>
              <a:buFontTx/>
              <a:buNone/>
              <a:defRPr>
                <a:solidFill>
                  <a:schemeClr val="accent4"/>
                </a:solidFill>
                <a:latin typeface="Roboto Black"/>
                <a:ea typeface="Roboto Black"/>
                <a:cs typeface="Roboto Black"/>
                <a:sym typeface="Roboto Black"/>
              </a:defRPr>
            </a:lvl2pPr>
            <a:lvl3pPr marL="330200" indent="711200" algn="r">
              <a:lnSpc>
                <a:spcPct val="100000"/>
              </a:lnSpc>
              <a:buClrTx/>
              <a:buSzTx/>
              <a:buFontTx/>
              <a:buNone/>
              <a:defRPr>
                <a:solidFill>
                  <a:schemeClr val="accent4"/>
                </a:solidFill>
                <a:latin typeface="Roboto Black"/>
                <a:ea typeface="Roboto Black"/>
                <a:cs typeface="Roboto Black"/>
                <a:sym typeface="Roboto Black"/>
              </a:defRPr>
            </a:lvl3pPr>
            <a:lvl4pPr marL="330200" indent="1168400" algn="r">
              <a:lnSpc>
                <a:spcPct val="100000"/>
              </a:lnSpc>
              <a:buClrTx/>
              <a:buSzTx/>
              <a:buFontTx/>
              <a:buNone/>
              <a:defRPr>
                <a:solidFill>
                  <a:schemeClr val="accent4"/>
                </a:solidFill>
                <a:latin typeface="Roboto Black"/>
                <a:ea typeface="Roboto Black"/>
                <a:cs typeface="Roboto Black"/>
                <a:sym typeface="Roboto Black"/>
              </a:defRPr>
            </a:lvl4pPr>
            <a:lvl5pPr marL="330200" indent="1625600" algn="r">
              <a:lnSpc>
                <a:spcPct val="100000"/>
              </a:lnSpc>
              <a:buClrTx/>
              <a:buSzTx/>
              <a:buFontTx/>
              <a:buNone/>
              <a:defRPr>
                <a:solidFill>
                  <a:schemeClr val="accent4"/>
                </a:solidFill>
                <a:latin typeface="Roboto Black"/>
                <a:ea typeface="Roboto Black"/>
                <a:cs typeface="Roboto Black"/>
                <a:sym typeface="Roboto Black"/>
              </a:defRPr>
            </a:lvl5pPr>
          </a:lstStyle>
          <a:p>
            <a:r>
              <a:t>Body Level One</a:t>
            </a:r>
          </a:p>
          <a:p>
            <a:pPr lvl="1"/>
            <a:r>
              <a:t>Body Level Two</a:t>
            </a:r>
          </a:p>
          <a:p>
            <a:pPr lvl="2"/>
            <a:r>
              <a:t>Body Level Three</a:t>
            </a:r>
          </a:p>
          <a:p>
            <a:pPr lvl="3"/>
            <a:r>
              <a:t>Body Level Four</a:t>
            </a:r>
          </a:p>
          <a:p>
            <a:pPr lvl="4"/>
            <a:r>
              <a:t>Body Level Five</a:t>
            </a:r>
          </a:p>
        </p:txBody>
      </p:sp>
      <p:sp>
        <p:nvSpPr>
          <p:cNvPr id="88" name="Google Shape;69;p8"/>
          <p:cNvSpPr/>
          <p:nvPr/>
        </p:nvSpPr>
        <p:spPr>
          <a:xfrm>
            <a:off x="0" y="4350999"/>
            <a:ext cx="607350" cy="7925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5380" y="21600"/>
                </a:lnTo>
                <a:lnTo>
                  <a:pt x="21600" y="4738"/>
                </a:lnTo>
                <a:lnTo>
                  <a:pt x="0" y="0"/>
                </a:lnTo>
                <a:close/>
              </a:path>
            </a:pathLst>
          </a:custGeom>
          <a:gradFill>
            <a:gsLst>
              <a:gs pos="0">
                <a:schemeClr val="accent2"/>
              </a:gs>
              <a:gs pos="100000">
                <a:srgbClr val="A45C0A"/>
              </a:gs>
            </a:gsLst>
            <a:lin ang="2700005"/>
          </a:gradFill>
          <a:ln w="12700">
            <a:miter lim="400000"/>
          </a:ln>
        </p:spPr>
        <p:txBody>
          <a:bodyPr lIns="0" tIns="0" rIns="0" bIns="0" anchor="ctr"/>
          <a:lstStyle/>
          <a:p>
            <a:pPr>
              <a:defRPr>
                <a:solidFill>
                  <a:srgbClr val="000000"/>
                </a:solidFill>
              </a:defRPr>
            </a:pPr>
            <a:endParaRPr/>
          </a:p>
        </p:txBody>
      </p:sp>
      <p:sp>
        <p:nvSpPr>
          <p:cNvPr id="89" name="Google Shape;70;p8"/>
          <p:cNvSpPr/>
          <p:nvPr/>
        </p:nvSpPr>
        <p:spPr>
          <a:xfrm>
            <a:off x="126475" y="4297500"/>
            <a:ext cx="3700575" cy="846001"/>
          </a:xfrm>
          <a:custGeom>
            <a:avLst/>
            <a:gdLst/>
            <a:ahLst/>
            <a:cxnLst>
              <a:cxn ang="0">
                <a:pos x="wd2" y="hd2"/>
              </a:cxn>
              <a:cxn ang="5400000">
                <a:pos x="wd2" y="hd2"/>
              </a:cxn>
              <a:cxn ang="10800000">
                <a:pos x="wd2" y="hd2"/>
              </a:cxn>
              <a:cxn ang="16200000">
                <a:pos x="wd2" y="hd2"/>
              </a:cxn>
            </a:cxnLst>
            <a:rect l="0" t="0" r="r" b="b"/>
            <a:pathLst>
              <a:path w="21600" h="21600" extrusionOk="0">
                <a:moveTo>
                  <a:pt x="4301" y="0"/>
                </a:moveTo>
                <a:cubicBezTo>
                  <a:pt x="3900" y="0"/>
                  <a:pt x="3513" y="816"/>
                  <a:pt x="3268" y="2288"/>
                </a:cubicBezTo>
                <a:lnTo>
                  <a:pt x="0" y="21600"/>
                </a:lnTo>
                <a:lnTo>
                  <a:pt x="21600" y="21600"/>
                </a:lnTo>
                <a:lnTo>
                  <a:pt x="4652" y="213"/>
                </a:lnTo>
                <a:cubicBezTo>
                  <a:pt x="4536" y="70"/>
                  <a:pt x="4418" y="0"/>
                  <a:pt x="4301"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90" name="Google Shape;71;p8"/>
          <p:cNvSpPr/>
          <p:nvPr/>
        </p:nvSpPr>
        <p:spPr>
          <a:xfrm>
            <a:off x="8536630" y="-1"/>
            <a:ext cx="607376" cy="792502"/>
          </a:xfrm>
          <a:custGeom>
            <a:avLst/>
            <a:gdLst/>
            <a:ahLst/>
            <a:cxnLst>
              <a:cxn ang="0">
                <a:pos x="wd2" y="hd2"/>
              </a:cxn>
              <a:cxn ang="5400000">
                <a:pos x="wd2" y="hd2"/>
              </a:cxn>
              <a:cxn ang="10800000">
                <a:pos x="wd2" y="hd2"/>
              </a:cxn>
              <a:cxn ang="16200000">
                <a:pos x="wd2" y="hd2"/>
              </a:cxn>
            </a:cxnLst>
            <a:rect l="0" t="0" r="r" b="b"/>
            <a:pathLst>
              <a:path w="21600" h="21600" extrusionOk="0">
                <a:moveTo>
                  <a:pt x="16220" y="0"/>
                </a:moveTo>
                <a:lnTo>
                  <a:pt x="0" y="16862"/>
                </a:lnTo>
                <a:lnTo>
                  <a:pt x="21600" y="21600"/>
                </a:lnTo>
                <a:lnTo>
                  <a:pt x="21600" y="0"/>
                </a:lnTo>
                <a:close/>
              </a:path>
            </a:pathLst>
          </a:custGeom>
          <a:gradFill>
            <a:gsLst>
              <a:gs pos="0">
                <a:schemeClr val="accent4"/>
              </a:gs>
              <a:gs pos="100000">
                <a:srgbClr val="952652"/>
              </a:gs>
            </a:gsLst>
            <a:lin ang="16200038"/>
          </a:gradFill>
          <a:ln w="12700">
            <a:miter lim="400000"/>
          </a:ln>
        </p:spPr>
        <p:txBody>
          <a:bodyPr lIns="0" tIns="0" rIns="0" bIns="0" anchor="ctr"/>
          <a:lstStyle/>
          <a:p>
            <a:pPr>
              <a:defRPr>
                <a:solidFill>
                  <a:srgbClr val="000000"/>
                </a:solidFill>
              </a:defRPr>
            </a:pPr>
            <a:endParaRPr/>
          </a:p>
        </p:txBody>
      </p:sp>
      <p:sp>
        <p:nvSpPr>
          <p:cNvPr id="91" name="Google Shape;72;p8"/>
          <p:cNvSpPr/>
          <p:nvPr/>
        </p:nvSpPr>
        <p:spPr>
          <a:xfrm>
            <a:off x="5304550" y="-1"/>
            <a:ext cx="3700576" cy="8460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6948" y="21387"/>
                </a:lnTo>
                <a:cubicBezTo>
                  <a:pt x="17064" y="21530"/>
                  <a:pt x="17182" y="21600"/>
                  <a:pt x="17299" y="21600"/>
                </a:cubicBezTo>
                <a:cubicBezTo>
                  <a:pt x="17701" y="21600"/>
                  <a:pt x="18090" y="20784"/>
                  <a:pt x="18345" y="19312"/>
                </a:cubicBezTo>
                <a:lnTo>
                  <a:pt x="21600"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9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USTOM_2">
    <p:bg>
      <p:bgPr>
        <a:solidFill>
          <a:schemeClr val="accent1"/>
        </a:solidFill>
        <a:effectLst/>
      </p:bgPr>
    </p:bg>
    <p:spTree>
      <p:nvGrpSpPr>
        <p:cNvPr id="1" name=""/>
        <p:cNvGrpSpPr/>
        <p:nvPr/>
      </p:nvGrpSpPr>
      <p:grpSpPr>
        <a:xfrm>
          <a:off x="0" y="0"/>
          <a:ext cx="0" cy="0"/>
          <a:chOff x="0" y="0"/>
          <a:chExt cx="0" cy="0"/>
        </a:xfrm>
      </p:grpSpPr>
      <p:sp>
        <p:nvSpPr>
          <p:cNvPr id="99" name="Title Text"/>
          <p:cNvSpPr txBox="1">
            <a:spLocks noGrp="1"/>
          </p:cNvSpPr>
          <p:nvPr>
            <p:ph type="title"/>
          </p:nvPr>
        </p:nvSpPr>
        <p:spPr>
          <a:xfrm>
            <a:off x="2980925" y="539500"/>
            <a:ext cx="3054900" cy="501601"/>
          </a:xfrm>
          <a:prstGeom prst="rect">
            <a:avLst/>
          </a:prstGeom>
        </p:spPr>
        <p:txBody>
          <a:bodyPr anchor="ctr">
            <a:normAutofit/>
          </a:bodyPr>
          <a:lstStyle>
            <a:lvl1pPr>
              <a:defRPr sz="3500" b="0">
                <a:latin typeface="Oswald Regular"/>
                <a:ea typeface="Oswald Regular"/>
                <a:cs typeface="Oswald Regular"/>
                <a:sym typeface="Oswald Regular"/>
              </a:defRPr>
            </a:lvl1pPr>
          </a:lstStyle>
          <a:p>
            <a:r>
              <a:t>Title Text</a:t>
            </a:r>
          </a:p>
        </p:txBody>
      </p:sp>
      <p:sp>
        <p:nvSpPr>
          <p:cNvPr id="100" name="Body Level One…"/>
          <p:cNvSpPr txBox="1">
            <a:spLocks noGrp="1"/>
          </p:cNvSpPr>
          <p:nvPr>
            <p:ph type="body" sz="quarter" idx="1"/>
          </p:nvPr>
        </p:nvSpPr>
        <p:spPr>
          <a:xfrm>
            <a:off x="2980925" y="1857413"/>
            <a:ext cx="3642001" cy="501601"/>
          </a:xfrm>
          <a:prstGeom prst="rect">
            <a:avLst/>
          </a:prstGeom>
        </p:spPr>
        <p:txBody>
          <a:bodyPr anchor="ctr">
            <a:normAutofit/>
          </a:bodyPr>
          <a:lstStyle>
            <a:lvl1pPr marL="330200" indent="-203200">
              <a:lnSpc>
                <a:spcPct val="100000"/>
              </a:lnSpc>
              <a:buClrTx/>
              <a:buSzTx/>
              <a:buFontTx/>
              <a:buNone/>
              <a:defRPr sz="1800">
                <a:solidFill>
                  <a:schemeClr val="accent2"/>
                </a:solidFill>
              </a:defRPr>
            </a:lvl1pPr>
            <a:lvl2pPr marL="330200" indent="254000">
              <a:lnSpc>
                <a:spcPct val="100000"/>
              </a:lnSpc>
              <a:buClrTx/>
              <a:buSzTx/>
              <a:buFontTx/>
              <a:buNone/>
              <a:defRPr sz="1800">
                <a:solidFill>
                  <a:schemeClr val="accent2"/>
                </a:solidFill>
              </a:defRPr>
            </a:lvl2pPr>
            <a:lvl3pPr marL="330200" indent="711200">
              <a:lnSpc>
                <a:spcPct val="100000"/>
              </a:lnSpc>
              <a:buClrTx/>
              <a:buSzTx/>
              <a:buFontTx/>
              <a:buNone/>
              <a:defRPr sz="1800">
                <a:solidFill>
                  <a:schemeClr val="accent2"/>
                </a:solidFill>
              </a:defRPr>
            </a:lvl3pPr>
            <a:lvl4pPr marL="330200" indent="1168400">
              <a:lnSpc>
                <a:spcPct val="100000"/>
              </a:lnSpc>
              <a:buClrTx/>
              <a:buSzTx/>
              <a:buFontTx/>
              <a:buNone/>
              <a:defRPr sz="1800">
                <a:solidFill>
                  <a:schemeClr val="accent2"/>
                </a:solidFill>
              </a:defRPr>
            </a:lvl4pPr>
            <a:lvl5pPr marL="330200" indent="1625600">
              <a:lnSpc>
                <a:spcPct val="100000"/>
              </a:lnSpc>
              <a:buClrTx/>
              <a:buSzTx/>
              <a:buFontTx/>
              <a:buNone/>
              <a:defRPr sz="1800">
                <a:solidFill>
                  <a:schemeClr val="accent2"/>
                </a:solidFill>
              </a:defRPr>
            </a:lvl5pPr>
          </a:lstStyle>
          <a:p>
            <a:r>
              <a:t>Body Level One</a:t>
            </a:r>
          </a:p>
          <a:p>
            <a:pPr lvl="1"/>
            <a:r>
              <a:t>Body Level Two</a:t>
            </a:r>
          </a:p>
          <a:p>
            <a:pPr lvl="2"/>
            <a:r>
              <a:t>Body Level Three</a:t>
            </a:r>
          </a:p>
          <a:p>
            <a:pPr lvl="3"/>
            <a:r>
              <a:t>Body Level Four</a:t>
            </a:r>
          </a:p>
          <a:p>
            <a:pPr lvl="4"/>
            <a:r>
              <a:t>Body Level Five</a:t>
            </a:r>
          </a:p>
        </p:txBody>
      </p:sp>
      <p:sp>
        <p:nvSpPr>
          <p:cNvPr id="101" name="Google Shape;81;p9"/>
          <p:cNvSpPr/>
          <p:nvPr/>
        </p:nvSpPr>
        <p:spPr>
          <a:xfrm>
            <a:off x="7791979" y="249"/>
            <a:ext cx="3123783" cy="5143362"/>
          </a:xfrm>
          <a:custGeom>
            <a:avLst/>
            <a:gdLst/>
            <a:ahLst/>
            <a:cxnLst>
              <a:cxn ang="0">
                <a:pos x="wd2" y="hd2"/>
              </a:cxn>
              <a:cxn ang="5400000">
                <a:pos x="wd2" y="hd2"/>
              </a:cxn>
              <a:cxn ang="10800000">
                <a:pos x="wd2" y="hd2"/>
              </a:cxn>
              <a:cxn ang="16200000">
                <a:pos x="wd2" y="hd2"/>
              </a:cxn>
            </a:cxnLst>
            <a:rect l="0" t="0" r="r" b="b"/>
            <a:pathLst>
              <a:path w="21467" h="21600" extrusionOk="0">
                <a:moveTo>
                  <a:pt x="18855" y="0"/>
                </a:moveTo>
                <a:lnTo>
                  <a:pt x="397" y="14856"/>
                </a:lnTo>
                <a:cubicBezTo>
                  <a:pt x="-94" y="15240"/>
                  <a:pt x="-133" y="15768"/>
                  <a:pt x="299" y="16176"/>
                </a:cubicBezTo>
                <a:lnTo>
                  <a:pt x="5935" y="21600"/>
                </a:lnTo>
                <a:lnTo>
                  <a:pt x="21467" y="21600"/>
                </a:lnTo>
                <a:lnTo>
                  <a:pt x="21467" y="0"/>
                </a:lnTo>
                <a:close/>
              </a:path>
            </a:pathLst>
          </a:custGeom>
          <a:solidFill>
            <a:schemeClr val="accent5"/>
          </a:solidFill>
          <a:ln w="12700">
            <a:miter lim="400000"/>
          </a:ln>
        </p:spPr>
        <p:txBody>
          <a:bodyPr lIns="0" tIns="0" rIns="0" bIns="0" anchor="ctr"/>
          <a:lstStyle/>
          <a:p>
            <a:pPr>
              <a:defRPr>
                <a:solidFill>
                  <a:srgbClr val="000000"/>
                </a:solidFill>
              </a:defRPr>
            </a:pPr>
            <a:endParaRPr/>
          </a:p>
        </p:txBody>
      </p:sp>
      <p:sp>
        <p:nvSpPr>
          <p:cNvPr id="102" name="Google Shape;82;p9"/>
          <p:cNvSpPr/>
          <p:nvPr/>
        </p:nvSpPr>
        <p:spPr>
          <a:xfrm rot="5400000" flipH="1">
            <a:off x="49064" y="-2159592"/>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CUSTOM_4">
    <p:bg>
      <p:bgPr>
        <a:solidFill>
          <a:schemeClr val="accent1"/>
        </a:solidFill>
        <a:effectLst/>
      </p:bgPr>
    </p:bg>
    <p:spTree>
      <p:nvGrpSpPr>
        <p:cNvPr id="1" name=""/>
        <p:cNvGrpSpPr/>
        <p:nvPr/>
      </p:nvGrpSpPr>
      <p:grpSpPr>
        <a:xfrm>
          <a:off x="0" y="0"/>
          <a:ext cx="0" cy="0"/>
          <a:chOff x="0" y="0"/>
          <a:chExt cx="0" cy="0"/>
        </a:xfrm>
      </p:grpSpPr>
      <p:sp>
        <p:nvSpPr>
          <p:cNvPr id="110" name="Title Text"/>
          <p:cNvSpPr txBox="1">
            <a:spLocks noGrp="1"/>
          </p:cNvSpPr>
          <p:nvPr>
            <p:ph type="title"/>
          </p:nvPr>
        </p:nvSpPr>
        <p:spPr>
          <a:xfrm>
            <a:off x="2170200" y="539500"/>
            <a:ext cx="4803600" cy="501601"/>
          </a:xfrm>
          <a:prstGeom prst="rect">
            <a:avLst/>
          </a:prstGeom>
        </p:spPr>
        <p:txBody>
          <a:bodyPr anchor="ctr">
            <a:normAutofit/>
          </a:bodyPr>
          <a:lstStyle>
            <a:lvl1pPr algn="ctr">
              <a:defRPr sz="3500" b="0">
                <a:latin typeface="Oswald Regular"/>
                <a:ea typeface="Oswald Regular"/>
                <a:cs typeface="Oswald Regular"/>
                <a:sym typeface="Oswald Regular"/>
              </a:defRPr>
            </a:lvl1pPr>
          </a:lstStyle>
          <a:p>
            <a:r>
              <a:t>Title Text</a:t>
            </a:r>
          </a:p>
        </p:txBody>
      </p:sp>
      <p:sp>
        <p:nvSpPr>
          <p:cNvPr id="111" name="Body Level One…"/>
          <p:cNvSpPr txBox="1">
            <a:spLocks noGrp="1"/>
          </p:cNvSpPr>
          <p:nvPr>
            <p:ph type="body" sz="quarter" idx="1"/>
          </p:nvPr>
        </p:nvSpPr>
        <p:spPr>
          <a:xfrm>
            <a:off x="2793900" y="1857413"/>
            <a:ext cx="2088301" cy="501601"/>
          </a:xfrm>
          <a:prstGeom prst="rect">
            <a:avLst/>
          </a:prstGeom>
        </p:spPr>
        <p:txBody>
          <a:bodyPr anchor="ctr">
            <a:normAutofit/>
          </a:bodyPr>
          <a:lstStyle>
            <a:lvl1pPr marL="330200" indent="-203200">
              <a:lnSpc>
                <a:spcPct val="100000"/>
              </a:lnSpc>
              <a:buClrTx/>
              <a:buSzTx/>
              <a:buFontTx/>
              <a:buNone/>
              <a:defRPr sz="1800">
                <a:solidFill>
                  <a:schemeClr val="accent5"/>
                </a:solidFill>
              </a:defRPr>
            </a:lvl1pPr>
            <a:lvl2pPr marL="330200" indent="254000">
              <a:lnSpc>
                <a:spcPct val="100000"/>
              </a:lnSpc>
              <a:buClrTx/>
              <a:buSzTx/>
              <a:buFontTx/>
              <a:buNone/>
              <a:defRPr sz="1800">
                <a:solidFill>
                  <a:schemeClr val="accent5"/>
                </a:solidFill>
              </a:defRPr>
            </a:lvl2pPr>
            <a:lvl3pPr marL="330200" indent="711200">
              <a:lnSpc>
                <a:spcPct val="100000"/>
              </a:lnSpc>
              <a:buClrTx/>
              <a:buSzTx/>
              <a:buFontTx/>
              <a:buNone/>
              <a:defRPr sz="1800">
                <a:solidFill>
                  <a:schemeClr val="accent5"/>
                </a:solidFill>
              </a:defRPr>
            </a:lvl3pPr>
            <a:lvl4pPr marL="330200" indent="1168400">
              <a:lnSpc>
                <a:spcPct val="100000"/>
              </a:lnSpc>
              <a:buClrTx/>
              <a:buSzTx/>
              <a:buFontTx/>
              <a:buNone/>
              <a:defRPr sz="1800">
                <a:solidFill>
                  <a:schemeClr val="accent5"/>
                </a:solidFill>
              </a:defRPr>
            </a:lvl4pPr>
            <a:lvl5pPr marL="330200" indent="1625600">
              <a:lnSpc>
                <a:spcPct val="100000"/>
              </a:lnSpc>
              <a:buClrTx/>
              <a:buSzTx/>
              <a:buFontTx/>
              <a:buNone/>
              <a:defRPr sz="1800">
                <a:solidFill>
                  <a:schemeClr val="accent5"/>
                </a:solidFill>
              </a:defRPr>
            </a:lvl5pPr>
          </a:lstStyle>
          <a:p>
            <a:r>
              <a:t>Body Level One</a:t>
            </a:r>
          </a:p>
          <a:p>
            <a:pPr lvl="1"/>
            <a:r>
              <a:t>Body Level Two</a:t>
            </a:r>
          </a:p>
          <a:p>
            <a:pPr lvl="2"/>
            <a:r>
              <a:t>Body Level Three</a:t>
            </a:r>
          </a:p>
          <a:p>
            <a:pPr lvl="3"/>
            <a:r>
              <a:t>Body Level Four</a:t>
            </a:r>
          </a:p>
          <a:p>
            <a:pPr lvl="4"/>
            <a:r>
              <a:t>Body Level Five</a:t>
            </a:r>
          </a:p>
        </p:txBody>
      </p:sp>
      <p:sp>
        <p:nvSpPr>
          <p:cNvPr id="112" name="Google Shape;88;p10"/>
          <p:cNvSpPr/>
          <p:nvPr/>
        </p:nvSpPr>
        <p:spPr>
          <a:xfrm rot="5400000" flipH="1">
            <a:off x="318373" y="-2159042"/>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113" name="Google Shape;89;p10"/>
          <p:cNvSpPr/>
          <p:nvPr/>
        </p:nvSpPr>
        <p:spPr>
          <a:xfrm>
            <a:off x="7926014" y="64485"/>
            <a:ext cx="2255134"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114" name="Google Shape;90;p10"/>
          <p:cNvSpPr/>
          <p:nvPr/>
        </p:nvSpPr>
        <p:spPr>
          <a:xfrm>
            <a:off x="8307014" y="1442285"/>
            <a:ext cx="2255134"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5"/>
          </a:solidFill>
          <a:ln w="12700">
            <a:miter lim="400000"/>
          </a:ln>
        </p:spPr>
        <p:txBody>
          <a:bodyPr lIns="0" tIns="0" rIns="0" bIns="0" anchor="ctr"/>
          <a:lstStyle/>
          <a:p>
            <a:pPr>
              <a:defRPr>
                <a:solidFill>
                  <a:srgbClr val="000000"/>
                </a:solidFill>
              </a:defRPr>
            </a:pPr>
            <a:endParaRPr/>
          </a:p>
        </p:txBody>
      </p:sp>
      <p:sp>
        <p:nvSpPr>
          <p:cNvPr id="11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457200" y="205978"/>
            <a:ext cx="8229600" cy="9941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lstStyle/>
          <a:p>
            <a:r>
              <a:t>Title Text</a:t>
            </a:r>
          </a:p>
        </p:txBody>
      </p:sp>
      <p:sp>
        <p:nvSpPr>
          <p:cNvPr id="3" name="Body Level One…"/>
          <p:cNvSpPr txBox="1">
            <a:spLocks noGrp="1"/>
          </p:cNvSpPr>
          <p:nvPr>
            <p:ph type="body" idx="1"/>
          </p:nvPr>
        </p:nvSpPr>
        <p:spPr>
          <a:xfrm>
            <a:off x="457200" y="1200150"/>
            <a:ext cx="8229600" cy="39433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4419600" y="4627562"/>
            <a:ext cx="2133600" cy="279401"/>
          </a:xfrm>
          <a:prstGeom prst="rect">
            <a:avLst/>
          </a:prstGeom>
          <a:ln w="12700">
            <a:miter lim="400000"/>
          </a:ln>
        </p:spPr>
        <p:txBody>
          <a:bodyPr wrap="none" lIns="45719" rIns="45719" anchor="ctr">
            <a:spAutoFit/>
          </a:bodyPr>
          <a:lstStyle>
            <a:lvl1pPr algn="r">
              <a:defRPr sz="1200">
                <a:solidFill>
                  <a:srgbClr val="000000"/>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Lst>
  <p:transition spd="med"/>
  <p:txStyles>
    <p:titleStyle>
      <a:lvl1pPr marL="0" marR="0" indent="0" algn="l" defTabSz="914400" rtl="0" latinLnBrk="0">
        <a:lnSpc>
          <a:spcPct val="100000"/>
        </a:lnSpc>
        <a:spcBef>
          <a:spcPts val="0"/>
        </a:spcBef>
        <a:spcAft>
          <a:spcPts val="0"/>
        </a:spcAft>
        <a:buClrTx/>
        <a:buSzTx/>
        <a:buFontTx/>
        <a:buNone/>
        <a:tabLst/>
        <a:defRPr sz="2800" b="1" i="0" u="none" strike="noStrike" cap="none" spc="0" baseline="0">
          <a:solidFill>
            <a:srgbClr val="FFFFFF"/>
          </a:solidFill>
          <a:uFillTx/>
          <a:latin typeface="Oswald"/>
          <a:ea typeface="Oswald"/>
          <a:cs typeface="Oswald"/>
          <a:sym typeface="Oswald"/>
        </a:defRPr>
      </a:lvl1pPr>
      <a:lvl2pPr marL="0" marR="0" indent="0" algn="l" defTabSz="914400" rtl="0" latinLnBrk="0">
        <a:lnSpc>
          <a:spcPct val="100000"/>
        </a:lnSpc>
        <a:spcBef>
          <a:spcPts val="0"/>
        </a:spcBef>
        <a:spcAft>
          <a:spcPts val="0"/>
        </a:spcAft>
        <a:buClrTx/>
        <a:buSzTx/>
        <a:buFontTx/>
        <a:buNone/>
        <a:tabLst/>
        <a:defRPr sz="2800" b="1" i="0" u="none" strike="noStrike" cap="none" spc="0" baseline="0">
          <a:solidFill>
            <a:srgbClr val="FFFFFF"/>
          </a:solidFill>
          <a:uFillTx/>
          <a:latin typeface="Oswald"/>
          <a:ea typeface="Oswald"/>
          <a:cs typeface="Oswald"/>
          <a:sym typeface="Oswald"/>
        </a:defRPr>
      </a:lvl2pPr>
      <a:lvl3pPr marL="0" marR="0" indent="0" algn="l" defTabSz="914400" rtl="0" latinLnBrk="0">
        <a:lnSpc>
          <a:spcPct val="100000"/>
        </a:lnSpc>
        <a:spcBef>
          <a:spcPts val="0"/>
        </a:spcBef>
        <a:spcAft>
          <a:spcPts val="0"/>
        </a:spcAft>
        <a:buClrTx/>
        <a:buSzTx/>
        <a:buFontTx/>
        <a:buNone/>
        <a:tabLst/>
        <a:defRPr sz="2800" b="1" i="0" u="none" strike="noStrike" cap="none" spc="0" baseline="0">
          <a:solidFill>
            <a:srgbClr val="FFFFFF"/>
          </a:solidFill>
          <a:uFillTx/>
          <a:latin typeface="Oswald"/>
          <a:ea typeface="Oswald"/>
          <a:cs typeface="Oswald"/>
          <a:sym typeface="Oswald"/>
        </a:defRPr>
      </a:lvl3pPr>
      <a:lvl4pPr marL="0" marR="0" indent="0" algn="l" defTabSz="914400" rtl="0" latinLnBrk="0">
        <a:lnSpc>
          <a:spcPct val="100000"/>
        </a:lnSpc>
        <a:spcBef>
          <a:spcPts val="0"/>
        </a:spcBef>
        <a:spcAft>
          <a:spcPts val="0"/>
        </a:spcAft>
        <a:buClrTx/>
        <a:buSzTx/>
        <a:buFontTx/>
        <a:buNone/>
        <a:tabLst/>
        <a:defRPr sz="2800" b="1" i="0" u="none" strike="noStrike" cap="none" spc="0" baseline="0">
          <a:solidFill>
            <a:srgbClr val="FFFFFF"/>
          </a:solidFill>
          <a:uFillTx/>
          <a:latin typeface="Oswald"/>
          <a:ea typeface="Oswald"/>
          <a:cs typeface="Oswald"/>
          <a:sym typeface="Oswald"/>
        </a:defRPr>
      </a:lvl4pPr>
      <a:lvl5pPr marL="0" marR="0" indent="0" algn="l" defTabSz="914400" rtl="0" latinLnBrk="0">
        <a:lnSpc>
          <a:spcPct val="100000"/>
        </a:lnSpc>
        <a:spcBef>
          <a:spcPts val="0"/>
        </a:spcBef>
        <a:spcAft>
          <a:spcPts val="0"/>
        </a:spcAft>
        <a:buClrTx/>
        <a:buSzTx/>
        <a:buFontTx/>
        <a:buNone/>
        <a:tabLst/>
        <a:defRPr sz="2800" b="1" i="0" u="none" strike="noStrike" cap="none" spc="0" baseline="0">
          <a:solidFill>
            <a:srgbClr val="FFFFFF"/>
          </a:solidFill>
          <a:uFillTx/>
          <a:latin typeface="Oswald"/>
          <a:ea typeface="Oswald"/>
          <a:cs typeface="Oswald"/>
          <a:sym typeface="Oswald"/>
        </a:defRPr>
      </a:lvl5pPr>
      <a:lvl6pPr marL="0" marR="0" indent="0" algn="l" defTabSz="914400" rtl="0" latinLnBrk="0">
        <a:lnSpc>
          <a:spcPct val="100000"/>
        </a:lnSpc>
        <a:spcBef>
          <a:spcPts val="0"/>
        </a:spcBef>
        <a:spcAft>
          <a:spcPts val="0"/>
        </a:spcAft>
        <a:buClrTx/>
        <a:buSzTx/>
        <a:buFontTx/>
        <a:buNone/>
        <a:tabLst/>
        <a:defRPr sz="2800" b="1" i="0" u="none" strike="noStrike" cap="none" spc="0" baseline="0">
          <a:solidFill>
            <a:srgbClr val="FFFFFF"/>
          </a:solidFill>
          <a:uFillTx/>
          <a:latin typeface="Oswald"/>
          <a:ea typeface="Oswald"/>
          <a:cs typeface="Oswald"/>
          <a:sym typeface="Oswald"/>
        </a:defRPr>
      </a:lvl6pPr>
      <a:lvl7pPr marL="0" marR="0" indent="0" algn="l" defTabSz="914400" rtl="0" latinLnBrk="0">
        <a:lnSpc>
          <a:spcPct val="100000"/>
        </a:lnSpc>
        <a:spcBef>
          <a:spcPts val="0"/>
        </a:spcBef>
        <a:spcAft>
          <a:spcPts val="0"/>
        </a:spcAft>
        <a:buClrTx/>
        <a:buSzTx/>
        <a:buFontTx/>
        <a:buNone/>
        <a:tabLst/>
        <a:defRPr sz="2800" b="1" i="0" u="none" strike="noStrike" cap="none" spc="0" baseline="0">
          <a:solidFill>
            <a:srgbClr val="FFFFFF"/>
          </a:solidFill>
          <a:uFillTx/>
          <a:latin typeface="Oswald"/>
          <a:ea typeface="Oswald"/>
          <a:cs typeface="Oswald"/>
          <a:sym typeface="Oswald"/>
        </a:defRPr>
      </a:lvl7pPr>
      <a:lvl8pPr marL="0" marR="0" indent="0" algn="l" defTabSz="914400" rtl="0" latinLnBrk="0">
        <a:lnSpc>
          <a:spcPct val="100000"/>
        </a:lnSpc>
        <a:spcBef>
          <a:spcPts val="0"/>
        </a:spcBef>
        <a:spcAft>
          <a:spcPts val="0"/>
        </a:spcAft>
        <a:buClrTx/>
        <a:buSzTx/>
        <a:buFontTx/>
        <a:buNone/>
        <a:tabLst/>
        <a:defRPr sz="2800" b="1" i="0" u="none" strike="noStrike" cap="none" spc="0" baseline="0">
          <a:solidFill>
            <a:srgbClr val="FFFFFF"/>
          </a:solidFill>
          <a:uFillTx/>
          <a:latin typeface="Oswald"/>
          <a:ea typeface="Oswald"/>
          <a:cs typeface="Oswald"/>
          <a:sym typeface="Oswald"/>
        </a:defRPr>
      </a:lvl8pPr>
      <a:lvl9pPr marL="0" marR="0" indent="0" algn="l" defTabSz="914400" rtl="0" latinLnBrk="0">
        <a:lnSpc>
          <a:spcPct val="100000"/>
        </a:lnSpc>
        <a:spcBef>
          <a:spcPts val="0"/>
        </a:spcBef>
        <a:spcAft>
          <a:spcPts val="0"/>
        </a:spcAft>
        <a:buClrTx/>
        <a:buSzTx/>
        <a:buFontTx/>
        <a:buNone/>
        <a:tabLst/>
        <a:defRPr sz="2800" b="1" i="0" u="none" strike="noStrike" cap="none" spc="0" baseline="0">
          <a:solidFill>
            <a:srgbClr val="FFFFFF"/>
          </a:solidFill>
          <a:uFillTx/>
          <a:latin typeface="Oswald"/>
          <a:ea typeface="Oswald"/>
          <a:cs typeface="Oswald"/>
          <a:sym typeface="Oswald"/>
        </a:defRPr>
      </a:lvl9pPr>
    </p:titleStyle>
    <p:bodyStyle>
      <a:lvl1pPr marL="457200" marR="0" indent="-330200" algn="l" defTabSz="914400" rtl="0" latinLnBrk="0">
        <a:lnSpc>
          <a:spcPct val="115000"/>
        </a:lnSpc>
        <a:spcBef>
          <a:spcPts val="0"/>
        </a:spcBef>
        <a:spcAft>
          <a:spcPts val="0"/>
        </a:spcAft>
        <a:buClr>
          <a:srgbClr val="FFFFFF"/>
        </a:buClr>
        <a:buSzPts val="1600"/>
        <a:buFont typeface="Helvetica"/>
        <a:buChar char="●"/>
        <a:tabLst/>
        <a:defRPr sz="1600" b="0" i="0" u="none" strike="noStrike" cap="none" spc="0" baseline="0">
          <a:solidFill>
            <a:srgbClr val="FFFFFF"/>
          </a:solidFill>
          <a:uFillTx/>
          <a:latin typeface="Roboto"/>
          <a:ea typeface="Roboto"/>
          <a:cs typeface="Roboto"/>
          <a:sym typeface="Roboto"/>
        </a:defRPr>
      </a:lvl1pPr>
      <a:lvl2pPr marL="914400" marR="0" indent="-330200" algn="l" defTabSz="914400" rtl="0" latinLnBrk="0">
        <a:lnSpc>
          <a:spcPct val="115000"/>
        </a:lnSpc>
        <a:spcBef>
          <a:spcPts val="0"/>
        </a:spcBef>
        <a:spcAft>
          <a:spcPts val="0"/>
        </a:spcAft>
        <a:buClr>
          <a:srgbClr val="FFFFFF"/>
        </a:buClr>
        <a:buSzPts val="1600"/>
        <a:buFont typeface="Helvetica"/>
        <a:buChar char="○"/>
        <a:tabLst/>
        <a:defRPr sz="1600" b="0" i="0" u="none" strike="noStrike" cap="none" spc="0" baseline="0">
          <a:solidFill>
            <a:srgbClr val="FFFFFF"/>
          </a:solidFill>
          <a:uFillTx/>
          <a:latin typeface="Roboto"/>
          <a:ea typeface="Roboto"/>
          <a:cs typeface="Roboto"/>
          <a:sym typeface="Roboto"/>
        </a:defRPr>
      </a:lvl2pPr>
      <a:lvl3pPr marL="1371600" marR="0" indent="-330200" algn="l" defTabSz="914400" rtl="0" latinLnBrk="0">
        <a:lnSpc>
          <a:spcPct val="115000"/>
        </a:lnSpc>
        <a:spcBef>
          <a:spcPts val="0"/>
        </a:spcBef>
        <a:spcAft>
          <a:spcPts val="0"/>
        </a:spcAft>
        <a:buClr>
          <a:srgbClr val="FFFFFF"/>
        </a:buClr>
        <a:buSzPts val="1600"/>
        <a:buFont typeface="Helvetica"/>
        <a:buChar char="■"/>
        <a:tabLst/>
        <a:defRPr sz="1600" b="0" i="0" u="none" strike="noStrike" cap="none" spc="0" baseline="0">
          <a:solidFill>
            <a:srgbClr val="FFFFFF"/>
          </a:solidFill>
          <a:uFillTx/>
          <a:latin typeface="Roboto"/>
          <a:ea typeface="Roboto"/>
          <a:cs typeface="Roboto"/>
          <a:sym typeface="Roboto"/>
        </a:defRPr>
      </a:lvl3pPr>
      <a:lvl4pPr marL="1828800" marR="0" indent="-330200" algn="l" defTabSz="914400" rtl="0" latinLnBrk="0">
        <a:lnSpc>
          <a:spcPct val="115000"/>
        </a:lnSpc>
        <a:spcBef>
          <a:spcPts val="0"/>
        </a:spcBef>
        <a:spcAft>
          <a:spcPts val="0"/>
        </a:spcAft>
        <a:buClr>
          <a:srgbClr val="FFFFFF"/>
        </a:buClr>
        <a:buSzPts val="1600"/>
        <a:buFont typeface="Helvetica"/>
        <a:buChar char="●"/>
        <a:tabLst/>
        <a:defRPr sz="1600" b="0" i="0" u="none" strike="noStrike" cap="none" spc="0" baseline="0">
          <a:solidFill>
            <a:srgbClr val="FFFFFF"/>
          </a:solidFill>
          <a:uFillTx/>
          <a:latin typeface="Roboto"/>
          <a:ea typeface="Roboto"/>
          <a:cs typeface="Roboto"/>
          <a:sym typeface="Roboto"/>
        </a:defRPr>
      </a:lvl4pPr>
      <a:lvl5pPr marL="2286000" marR="0" indent="-330200" algn="l" defTabSz="914400" rtl="0" latinLnBrk="0">
        <a:lnSpc>
          <a:spcPct val="115000"/>
        </a:lnSpc>
        <a:spcBef>
          <a:spcPts val="0"/>
        </a:spcBef>
        <a:spcAft>
          <a:spcPts val="0"/>
        </a:spcAft>
        <a:buClr>
          <a:srgbClr val="FFFFFF"/>
        </a:buClr>
        <a:buSzPts val="1600"/>
        <a:buFont typeface="Helvetica"/>
        <a:buChar char="○"/>
        <a:tabLst/>
        <a:defRPr sz="1600" b="0" i="0" u="none" strike="noStrike" cap="none" spc="0" baseline="0">
          <a:solidFill>
            <a:srgbClr val="FFFFFF"/>
          </a:solidFill>
          <a:uFillTx/>
          <a:latin typeface="Roboto"/>
          <a:ea typeface="Roboto"/>
          <a:cs typeface="Roboto"/>
          <a:sym typeface="Roboto"/>
        </a:defRPr>
      </a:lvl5pPr>
      <a:lvl6pPr marL="2743200" marR="0" indent="-330200" algn="l" defTabSz="914400" rtl="0" latinLnBrk="0">
        <a:lnSpc>
          <a:spcPct val="115000"/>
        </a:lnSpc>
        <a:spcBef>
          <a:spcPts val="0"/>
        </a:spcBef>
        <a:spcAft>
          <a:spcPts val="0"/>
        </a:spcAft>
        <a:buClr>
          <a:srgbClr val="FFFFFF"/>
        </a:buClr>
        <a:buSzPts val="1600"/>
        <a:buFont typeface="Helvetica"/>
        <a:buChar char="■"/>
        <a:tabLst/>
        <a:defRPr sz="1600" b="0" i="0" u="none" strike="noStrike" cap="none" spc="0" baseline="0">
          <a:solidFill>
            <a:srgbClr val="FFFFFF"/>
          </a:solidFill>
          <a:uFillTx/>
          <a:latin typeface="Roboto"/>
          <a:ea typeface="Roboto"/>
          <a:cs typeface="Roboto"/>
          <a:sym typeface="Roboto"/>
        </a:defRPr>
      </a:lvl6pPr>
      <a:lvl7pPr marL="3200400" marR="0" indent="-330200" algn="l" defTabSz="914400" rtl="0" latinLnBrk="0">
        <a:lnSpc>
          <a:spcPct val="115000"/>
        </a:lnSpc>
        <a:spcBef>
          <a:spcPts val="0"/>
        </a:spcBef>
        <a:spcAft>
          <a:spcPts val="0"/>
        </a:spcAft>
        <a:buClr>
          <a:srgbClr val="FFFFFF"/>
        </a:buClr>
        <a:buSzPts val="1600"/>
        <a:buFont typeface="Helvetica"/>
        <a:buChar char="●"/>
        <a:tabLst/>
        <a:defRPr sz="1600" b="0" i="0" u="none" strike="noStrike" cap="none" spc="0" baseline="0">
          <a:solidFill>
            <a:srgbClr val="FFFFFF"/>
          </a:solidFill>
          <a:uFillTx/>
          <a:latin typeface="Roboto"/>
          <a:ea typeface="Roboto"/>
          <a:cs typeface="Roboto"/>
          <a:sym typeface="Roboto"/>
        </a:defRPr>
      </a:lvl7pPr>
      <a:lvl8pPr marL="3657600" marR="0" indent="-330200" algn="l" defTabSz="914400" rtl="0" latinLnBrk="0">
        <a:lnSpc>
          <a:spcPct val="115000"/>
        </a:lnSpc>
        <a:spcBef>
          <a:spcPts val="0"/>
        </a:spcBef>
        <a:spcAft>
          <a:spcPts val="0"/>
        </a:spcAft>
        <a:buClr>
          <a:srgbClr val="FFFFFF"/>
        </a:buClr>
        <a:buSzPts val="1600"/>
        <a:buFont typeface="Helvetica"/>
        <a:buChar char="○"/>
        <a:tabLst/>
        <a:defRPr sz="1600" b="0" i="0" u="none" strike="noStrike" cap="none" spc="0" baseline="0">
          <a:solidFill>
            <a:srgbClr val="FFFFFF"/>
          </a:solidFill>
          <a:uFillTx/>
          <a:latin typeface="Roboto"/>
          <a:ea typeface="Roboto"/>
          <a:cs typeface="Roboto"/>
          <a:sym typeface="Roboto"/>
        </a:defRPr>
      </a:lvl8pPr>
      <a:lvl9pPr marL="4114800" marR="0" indent="-330200" algn="l" defTabSz="914400" rtl="0" latinLnBrk="0">
        <a:lnSpc>
          <a:spcPct val="115000"/>
        </a:lnSpc>
        <a:spcBef>
          <a:spcPts val="0"/>
        </a:spcBef>
        <a:spcAft>
          <a:spcPts val="0"/>
        </a:spcAft>
        <a:buClr>
          <a:srgbClr val="FFFFFF"/>
        </a:buClr>
        <a:buSzPts val="1600"/>
        <a:buFont typeface="Helvetica"/>
        <a:buChar char="■"/>
        <a:tabLst/>
        <a:defRPr sz="1600" b="0" i="0" u="none" strike="noStrike" cap="none" spc="0" baseline="0">
          <a:solidFill>
            <a:srgbClr val="FFFFFF"/>
          </a:solidFill>
          <a:uFillTx/>
          <a:latin typeface="Roboto"/>
          <a:ea typeface="Roboto"/>
          <a:cs typeface="Roboto"/>
          <a:sym typeface="Roboto"/>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Google Shape;258;p32"/>
          <p:cNvSpPr txBox="1">
            <a:spLocks noGrp="1"/>
          </p:cNvSpPr>
          <p:nvPr>
            <p:ph type="ctrTitle"/>
          </p:nvPr>
        </p:nvSpPr>
        <p:spPr>
          <a:xfrm>
            <a:off x="192704" y="1944605"/>
            <a:ext cx="8758592" cy="1113926"/>
          </a:xfrm>
          <a:prstGeom prst="rect">
            <a:avLst/>
          </a:prstGeom>
        </p:spPr>
        <p:txBody>
          <a:bodyPr/>
          <a:lstStyle>
            <a:lvl1pPr defTabSz="457200">
              <a:defRPr sz="3000"/>
            </a:lvl1pPr>
          </a:lstStyle>
          <a:p>
            <a:r>
              <a:rPr dirty="0"/>
              <a:t>Identifying the </a:t>
            </a:r>
            <a:r>
              <a:rPr lang="en-US" dirty="0" smtClean="0"/>
              <a:t>H</a:t>
            </a:r>
            <a:r>
              <a:rPr dirty="0" smtClean="0"/>
              <a:t>istorical </a:t>
            </a:r>
            <a:r>
              <a:rPr lang="en-US" dirty="0" smtClean="0"/>
              <a:t>D</a:t>
            </a:r>
            <a:r>
              <a:rPr dirty="0" smtClean="0"/>
              <a:t>evelopment </a:t>
            </a:r>
            <a:r>
              <a:rPr dirty="0"/>
              <a:t>of Political Science</a:t>
            </a:r>
          </a:p>
        </p:txBody>
      </p:sp>
      <p:sp>
        <p:nvSpPr>
          <p:cNvPr id="346" name="Google Shape;259;p32"/>
          <p:cNvSpPr txBox="1">
            <a:spLocks noGrp="1"/>
          </p:cNvSpPr>
          <p:nvPr>
            <p:ph type="subTitle" sz="quarter" idx="1"/>
          </p:nvPr>
        </p:nvSpPr>
        <p:spPr>
          <a:xfrm>
            <a:off x="2371799" y="3381251"/>
            <a:ext cx="4400402" cy="423164"/>
          </a:xfrm>
          <a:prstGeom prst="rect">
            <a:avLst/>
          </a:prstGeom>
        </p:spPr>
        <p:txBody>
          <a:bodyPr>
            <a:normAutofit/>
          </a:bodyPr>
          <a:lstStyle/>
          <a:p>
            <a:pPr marL="0" indent="0" defTabSz="365760">
              <a:defRPr sz="1400"/>
            </a:pPr>
            <a:r>
              <a:rPr dirty="0"/>
              <a:t>By </a:t>
            </a:r>
            <a:r>
              <a:rPr dirty="0" err="1"/>
              <a:t>Weaam</a:t>
            </a:r>
            <a:r>
              <a:rPr dirty="0"/>
              <a:t> </a:t>
            </a:r>
            <a:r>
              <a:rPr dirty="0" err="1"/>
              <a:t>Fadel</a:t>
            </a:r>
            <a:endParaRPr dirty="0"/>
          </a:p>
          <a:p>
            <a:pPr marL="0" indent="0" defTabSz="365760">
              <a:defRPr sz="640"/>
            </a:pPr>
            <a:endParaRPr dirty="0"/>
          </a:p>
        </p:txBody>
      </p:sp>
      <p:sp>
        <p:nvSpPr>
          <p:cNvPr id="347" name="Student ID: 2870"/>
          <p:cNvSpPr txBox="1"/>
          <p:nvPr/>
        </p:nvSpPr>
        <p:spPr>
          <a:xfrm>
            <a:off x="3685895" y="3832443"/>
            <a:ext cx="1347156" cy="1973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a:solidFill>
                  <a:srgbClr val="FFFFFF"/>
                </a:solidFill>
              </a:defRPr>
            </a:lvl1pPr>
          </a:lstStyle>
          <a:p>
            <a:r>
              <a:t>Student ID: 2870</a:t>
            </a:r>
          </a:p>
        </p:txBody>
      </p:sp>
      <p:pic>
        <p:nvPicPr>
          <p:cNvPr id="348" name="Unknown.png" descr="Unknown.png"/>
          <p:cNvPicPr>
            <a:picLocks noChangeAspect="1"/>
          </p:cNvPicPr>
          <p:nvPr/>
        </p:nvPicPr>
        <p:blipFill>
          <a:blip r:embed="rId2">
            <a:extLst/>
          </a:blip>
          <a:srcRect l="5868" t="3733" r="4147" b="4016"/>
          <a:stretch>
            <a:fillRect/>
          </a:stretch>
        </p:blipFill>
        <p:spPr>
          <a:xfrm>
            <a:off x="7426551" y="55470"/>
            <a:ext cx="1602052" cy="1642404"/>
          </a:xfrm>
          <a:custGeom>
            <a:avLst/>
            <a:gdLst/>
            <a:ahLst/>
            <a:cxnLst>
              <a:cxn ang="0">
                <a:pos x="wd2" y="hd2"/>
              </a:cxn>
              <a:cxn ang="5400000">
                <a:pos x="wd2" y="hd2"/>
              </a:cxn>
              <a:cxn ang="10800000">
                <a:pos x="wd2" y="hd2"/>
              </a:cxn>
              <a:cxn ang="16200000">
                <a:pos x="wd2" y="hd2"/>
              </a:cxn>
            </a:cxnLst>
            <a:rect l="0" t="0" r="r" b="b"/>
            <a:pathLst>
              <a:path w="21347" h="21571" extrusionOk="0">
                <a:moveTo>
                  <a:pt x="10311" y="1"/>
                </a:moveTo>
                <a:cubicBezTo>
                  <a:pt x="9902" y="16"/>
                  <a:pt x="9500" y="202"/>
                  <a:pt x="8899" y="564"/>
                </a:cubicBezTo>
                <a:lnTo>
                  <a:pt x="7995" y="1111"/>
                </a:lnTo>
                <a:lnTo>
                  <a:pt x="7069" y="1044"/>
                </a:lnTo>
                <a:cubicBezTo>
                  <a:pt x="5825" y="958"/>
                  <a:pt x="5438" y="1151"/>
                  <a:pt x="4563" y="2289"/>
                </a:cubicBezTo>
                <a:cubicBezTo>
                  <a:pt x="3990" y="3033"/>
                  <a:pt x="3862" y="3141"/>
                  <a:pt x="3235" y="3394"/>
                </a:cubicBezTo>
                <a:cubicBezTo>
                  <a:pt x="2854" y="3549"/>
                  <a:pt x="2419" y="3755"/>
                  <a:pt x="2267" y="3853"/>
                </a:cubicBezTo>
                <a:cubicBezTo>
                  <a:pt x="1891" y="4096"/>
                  <a:pt x="1610" y="4735"/>
                  <a:pt x="1448" y="5724"/>
                </a:cubicBezTo>
                <a:cubicBezTo>
                  <a:pt x="1325" y="6471"/>
                  <a:pt x="1254" y="6634"/>
                  <a:pt x="755" y="7288"/>
                </a:cubicBezTo>
                <a:cubicBezTo>
                  <a:pt x="440" y="7702"/>
                  <a:pt x="148" y="8226"/>
                  <a:pt x="73" y="8503"/>
                </a:cubicBezTo>
                <a:cubicBezTo>
                  <a:pt x="-53" y="8966"/>
                  <a:pt x="-44" y="9037"/>
                  <a:pt x="332" y="10014"/>
                </a:cubicBezTo>
                <a:lnTo>
                  <a:pt x="729" y="11041"/>
                </a:lnTo>
                <a:lnTo>
                  <a:pt x="459" y="11771"/>
                </a:lnTo>
                <a:cubicBezTo>
                  <a:pt x="-29" y="13104"/>
                  <a:pt x="84" y="13699"/>
                  <a:pt x="1056" y="14846"/>
                </a:cubicBezTo>
                <a:cubicBezTo>
                  <a:pt x="1388" y="15237"/>
                  <a:pt x="1527" y="15533"/>
                  <a:pt x="1712" y="16249"/>
                </a:cubicBezTo>
                <a:cubicBezTo>
                  <a:pt x="2109" y="17781"/>
                  <a:pt x="2277" y="17978"/>
                  <a:pt x="3637" y="18453"/>
                </a:cubicBezTo>
                <a:cubicBezTo>
                  <a:pt x="4367" y="18709"/>
                  <a:pt x="4418" y="18746"/>
                  <a:pt x="4954" y="19491"/>
                </a:cubicBezTo>
                <a:cubicBezTo>
                  <a:pt x="5787" y="20649"/>
                  <a:pt x="5971" y="20742"/>
                  <a:pt x="7429" y="20742"/>
                </a:cubicBezTo>
                <a:cubicBezTo>
                  <a:pt x="8565" y="20742"/>
                  <a:pt x="8664" y="20760"/>
                  <a:pt x="9285" y="21070"/>
                </a:cubicBezTo>
                <a:cubicBezTo>
                  <a:pt x="9646" y="21250"/>
                  <a:pt x="10060" y="21433"/>
                  <a:pt x="10205" y="21477"/>
                </a:cubicBezTo>
                <a:cubicBezTo>
                  <a:pt x="10385" y="21531"/>
                  <a:pt x="10557" y="21565"/>
                  <a:pt x="10729" y="21570"/>
                </a:cubicBezTo>
                <a:cubicBezTo>
                  <a:pt x="11244" y="21586"/>
                  <a:pt x="11770" y="21367"/>
                  <a:pt x="12590" y="20841"/>
                </a:cubicBezTo>
                <a:lnTo>
                  <a:pt x="13235" y="20424"/>
                </a:lnTo>
                <a:lnTo>
                  <a:pt x="14224" y="20492"/>
                </a:lnTo>
                <a:cubicBezTo>
                  <a:pt x="15543" y="20576"/>
                  <a:pt x="15914" y="20394"/>
                  <a:pt x="16773" y="19261"/>
                </a:cubicBezTo>
                <a:cubicBezTo>
                  <a:pt x="17333" y="18522"/>
                  <a:pt x="17463" y="18418"/>
                  <a:pt x="18317" y="17995"/>
                </a:cubicBezTo>
                <a:cubicBezTo>
                  <a:pt x="19482" y="17418"/>
                  <a:pt x="19683" y="17143"/>
                  <a:pt x="19846" y="15873"/>
                </a:cubicBezTo>
                <a:cubicBezTo>
                  <a:pt x="19956" y="15017"/>
                  <a:pt x="19987" y="14938"/>
                  <a:pt x="20565" y="14158"/>
                </a:cubicBezTo>
                <a:cubicBezTo>
                  <a:pt x="21512" y="12882"/>
                  <a:pt x="21547" y="12579"/>
                  <a:pt x="20951" y="10999"/>
                </a:cubicBezTo>
                <a:lnTo>
                  <a:pt x="20708" y="10348"/>
                </a:lnTo>
                <a:lnTo>
                  <a:pt x="20993" y="9488"/>
                </a:lnTo>
                <a:cubicBezTo>
                  <a:pt x="21462" y="8071"/>
                  <a:pt x="21391" y="7736"/>
                  <a:pt x="20364" y="6491"/>
                </a:cubicBezTo>
                <a:cubicBezTo>
                  <a:pt x="19915" y="5946"/>
                  <a:pt x="19745" y="5636"/>
                  <a:pt x="19576" y="5036"/>
                </a:cubicBezTo>
                <a:cubicBezTo>
                  <a:pt x="19173" y="3604"/>
                  <a:pt x="18895" y="3319"/>
                  <a:pt x="17492" y="2920"/>
                </a:cubicBezTo>
                <a:cubicBezTo>
                  <a:pt x="16737" y="2705"/>
                  <a:pt x="16677" y="2666"/>
                  <a:pt x="16112" y="1982"/>
                </a:cubicBezTo>
                <a:cubicBezTo>
                  <a:pt x="15253" y="940"/>
                  <a:pt x="15033" y="837"/>
                  <a:pt x="13711" y="872"/>
                </a:cubicBezTo>
                <a:lnTo>
                  <a:pt x="12627" y="898"/>
                </a:lnTo>
                <a:lnTo>
                  <a:pt x="11760" y="460"/>
                </a:lnTo>
                <a:cubicBezTo>
                  <a:pt x="11136" y="143"/>
                  <a:pt x="10720" y="-14"/>
                  <a:pt x="10311" y="1"/>
                </a:cubicBezTo>
                <a:close/>
              </a:path>
            </a:pathLst>
          </a:custGeom>
          <a:ln w="12700">
            <a:miter lim="400000"/>
          </a:ln>
        </p:spPr>
      </p:pic>
      <p:pic>
        <p:nvPicPr>
          <p:cNvPr id="349" name="250px-LIMU_logo.png" descr="250px-LIMU_logo.png"/>
          <p:cNvPicPr>
            <a:picLocks noChangeAspect="1"/>
          </p:cNvPicPr>
          <p:nvPr/>
        </p:nvPicPr>
        <p:blipFill>
          <a:blip r:embed="rId3">
            <a:extLst/>
          </a:blip>
          <a:srcRect t="2673" r="1603" b="3856"/>
          <a:stretch>
            <a:fillRect/>
          </a:stretch>
        </p:blipFill>
        <p:spPr>
          <a:xfrm>
            <a:off x="-63387" y="56517"/>
            <a:ext cx="2094542" cy="1488266"/>
          </a:xfrm>
          <a:custGeom>
            <a:avLst/>
            <a:gdLst/>
            <a:ahLst/>
            <a:cxnLst>
              <a:cxn ang="0">
                <a:pos x="wd2" y="hd2"/>
              </a:cxn>
              <a:cxn ang="5400000">
                <a:pos x="wd2" y="hd2"/>
              </a:cxn>
              <a:cxn ang="10800000">
                <a:pos x="wd2" y="hd2"/>
              </a:cxn>
              <a:cxn ang="16200000">
                <a:pos x="wd2" y="hd2"/>
              </a:cxn>
            </a:cxnLst>
            <a:rect l="0" t="0" r="r" b="b"/>
            <a:pathLst>
              <a:path w="21600" h="21589" extrusionOk="0">
                <a:moveTo>
                  <a:pt x="9065" y="0"/>
                </a:moveTo>
                <a:cubicBezTo>
                  <a:pt x="9045" y="0"/>
                  <a:pt x="9236" y="541"/>
                  <a:pt x="9490" y="1203"/>
                </a:cubicBezTo>
                <a:cubicBezTo>
                  <a:pt x="9744" y="1866"/>
                  <a:pt x="10090" y="2771"/>
                  <a:pt x="10256" y="3212"/>
                </a:cubicBezTo>
                <a:cubicBezTo>
                  <a:pt x="11052" y="5329"/>
                  <a:pt x="11363" y="6127"/>
                  <a:pt x="11438" y="6264"/>
                </a:cubicBezTo>
                <a:cubicBezTo>
                  <a:pt x="11561" y="6485"/>
                  <a:pt x="11466" y="6608"/>
                  <a:pt x="11001" y="6857"/>
                </a:cubicBezTo>
                <a:cubicBezTo>
                  <a:pt x="9945" y="7420"/>
                  <a:pt x="8667" y="8579"/>
                  <a:pt x="7984" y="9591"/>
                </a:cubicBezTo>
                <a:cubicBezTo>
                  <a:pt x="6936" y="11146"/>
                  <a:pt x="6852" y="12555"/>
                  <a:pt x="7751" y="13472"/>
                </a:cubicBezTo>
                <a:cubicBezTo>
                  <a:pt x="8337" y="14069"/>
                  <a:pt x="8945" y="14257"/>
                  <a:pt x="10276" y="14260"/>
                </a:cubicBezTo>
                <a:cubicBezTo>
                  <a:pt x="11532" y="14264"/>
                  <a:pt x="12248" y="14117"/>
                  <a:pt x="13378" y="13621"/>
                </a:cubicBezTo>
                <a:cubicBezTo>
                  <a:pt x="13758" y="13455"/>
                  <a:pt x="14101" y="13363"/>
                  <a:pt x="14139" y="13420"/>
                </a:cubicBezTo>
                <a:cubicBezTo>
                  <a:pt x="14298" y="13655"/>
                  <a:pt x="14740" y="15011"/>
                  <a:pt x="14684" y="15089"/>
                </a:cubicBezTo>
                <a:cubicBezTo>
                  <a:pt x="14650" y="15136"/>
                  <a:pt x="13298" y="15208"/>
                  <a:pt x="11680" y="15245"/>
                </a:cubicBezTo>
                <a:cubicBezTo>
                  <a:pt x="10062" y="15282"/>
                  <a:pt x="7730" y="15343"/>
                  <a:pt x="6499" y="15383"/>
                </a:cubicBezTo>
                <a:lnTo>
                  <a:pt x="4260" y="15458"/>
                </a:lnTo>
                <a:lnTo>
                  <a:pt x="3757" y="16189"/>
                </a:lnTo>
                <a:cubicBezTo>
                  <a:pt x="3479" y="16591"/>
                  <a:pt x="3249" y="16944"/>
                  <a:pt x="3249" y="16972"/>
                </a:cubicBezTo>
                <a:cubicBezTo>
                  <a:pt x="3249" y="17000"/>
                  <a:pt x="3676" y="17003"/>
                  <a:pt x="4195" y="16983"/>
                </a:cubicBezTo>
                <a:cubicBezTo>
                  <a:pt x="4714" y="16964"/>
                  <a:pt x="6996" y="16916"/>
                  <a:pt x="9265" y="16874"/>
                </a:cubicBezTo>
                <a:cubicBezTo>
                  <a:pt x="13699" y="16791"/>
                  <a:pt x="16795" y="16684"/>
                  <a:pt x="16845" y="16615"/>
                </a:cubicBezTo>
                <a:cubicBezTo>
                  <a:pt x="16861" y="16591"/>
                  <a:pt x="16474" y="15721"/>
                  <a:pt x="15985" y="14681"/>
                </a:cubicBezTo>
                <a:cubicBezTo>
                  <a:pt x="15175" y="12957"/>
                  <a:pt x="15110" y="12774"/>
                  <a:pt x="15249" y="12631"/>
                </a:cubicBezTo>
                <a:cubicBezTo>
                  <a:pt x="15332" y="12545"/>
                  <a:pt x="15434" y="12476"/>
                  <a:pt x="15474" y="12476"/>
                </a:cubicBezTo>
                <a:cubicBezTo>
                  <a:pt x="15514" y="12476"/>
                  <a:pt x="15912" y="13269"/>
                  <a:pt x="16362" y="14237"/>
                </a:cubicBezTo>
                <a:cubicBezTo>
                  <a:pt x="17599" y="16902"/>
                  <a:pt x="17668" y="17068"/>
                  <a:pt x="17589" y="17179"/>
                </a:cubicBezTo>
                <a:cubicBezTo>
                  <a:pt x="17549" y="17236"/>
                  <a:pt x="15978" y="17312"/>
                  <a:pt x="14094" y="17352"/>
                </a:cubicBezTo>
                <a:cubicBezTo>
                  <a:pt x="12211" y="17392"/>
                  <a:pt x="10528" y="17449"/>
                  <a:pt x="10358" y="17479"/>
                </a:cubicBezTo>
                <a:cubicBezTo>
                  <a:pt x="10188" y="17508"/>
                  <a:pt x="8963" y="17533"/>
                  <a:pt x="7637" y="17536"/>
                </a:cubicBezTo>
                <a:cubicBezTo>
                  <a:pt x="6310" y="17539"/>
                  <a:pt x="4656" y="17579"/>
                  <a:pt x="3962" y="17623"/>
                </a:cubicBezTo>
                <a:lnTo>
                  <a:pt x="2701" y="17703"/>
                </a:lnTo>
                <a:lnTo>
                  <a:pt x="1338" y="19568"/>
                </a:lnTo>
                <a:lnTo>
                  <a:pt x="0" y="21399"/>
                </a:lnTo>
                <a:lnTo>
                  <a:pt x="0" y="21428"/>
                </a:lnTo>
                <a:lnTo>
                  <a:pt x="10550" y="21491"/>
                </a:lnTo>
                <a:cubicBezTo>
                  <a:pt x="16363" y="21526"/>
                  <a:pt x="21226" y="21567"/>
                  <a:pt x="21359" y="21583"/>
                </a:cubicBezTo>
                <a:cubicBezTo>
                  <a:pt x="21491" y="21600"/>
                  <a:pt x="21600" y="21578"/>
                  <a:pt x="21600" y="21532"/>
                </a:cubicBezTo>
                <a:cubicBezTo>
                  <a:pt x="21600" y="21485"/>
                  <a:pt x="21449" y="21191"/>
                  <a:pt x="21264" y="20881"/>
                </a:cubicBezTo>
                <a:cubicBezTo>
                  <a:pt x="20937" y="20330"/>
                  <a:pt x="18922" y="16816"/>
                  <a:pt x="17139" y="13685"/>
                </a:cubicBezTo>
                <a:cubicBezTo>
                  <a:pt x="16647" y="12821"/>
                  <a:pt x="16243" y="12055"/>
                  <a:pt x="16243" y="11986"/>
                </a:cubicBezTo>
                <a:cubicBezTo>
                  <a:pt x="16243" y="11918"/>
                  <a:pt x="16346" y="11771"/>
                  <a:pt x="16468" y="11658"/>
                </a:cubicBezTo>
                <a:cubicBezTo>
                  <a:pt x="16732" y="11415"/>
                  <a:pt x="16693" y="11279"/>
                  <a:pt x="16419" y="11485"/>
                </a:cubicBezTo>
                <a:cubicBezTo>
                  <a:pt x="16110" y="11718"/>
                  <a:pt x="15878" y="11543"/>
                  <a:pt x="15416" y="10720"/>
                </a:cubicBezTo>
                <a:cubicBezTo>
                  <a:pt x="15177" y="10293"/>
                  <a:pt x="14685" y="9413"/>
                  <a:pt x="14324" y="8768"/>
                </a:cubicBezTo>
                <a:cubicBezTo>
                  <a:pt x="13962" y="8123"/>
                  <a:pt x="13511" y="7329"/>
                  <a:pt x="13321" y="7001"/>
                </a:cubicBezTo>
                <a:cubicBezTo>
                  <a:pt x="13128" y="6668"/>
                  <a:pt x="13008" y="6356"/>
                  <a:pt x="13051" y="6298"/>
                </a:cubicBezTo>
                <a:cubicBezTo>
                  <a:pt x="13093" y="6242"/>
                  <a:pt x="13384" y="6085"/>
                  <a:pt x="13697" y="5947"/>
                </a:cubicBezTo>
                <a:cubicBezTo>
                  <a:pt x="14351" y="5659"/>
                  <a:pt x="14178" y="5610"/>
                  <a:pt x="13366" y="5855"/>
                </a:cubicBezTo>
                <a:lnTo>
                  <a:pt x="12818" y="6022"/>
                </a:lnTo>
                <a:lnTo>
                  <a:pt x="12408" y="5297"/>
                </a:lnTo>
                <a:cubicBezTo>
                  <a:pt x="12185" y="4897"/>
                  <a:pt x="11989" y="4571"/>
                  <a:pt x="11970" y="4571"/>
                </a:cubicBezTo>
                <a:cubicBezTo>
                  <a:pt x="11952" y="4571"/>
                  <a:pt x="12081" y="4887"/>
                  <a:pt x="12257" y="5274"/>
                </a:cubicBezTo>
                <a:cubicBezTo>
                  <a:pt x="12557" y="5934"/>
                  <a:pt x="12565" y="5984"/>
                  <a:pt x="12417" y="6137"/>
                </a:cubicBezTo>
                <a:cubicBezTo>
                  <a:pt x="12330" y="6226"/>
                  <a:pt x="12214" y="6298"/>
                  <a:pt x="12159" y="6298"/>
                </a:cubicBezTo>
                <a:cubicBezTo>
                  <a:pt x="12104" y="6298"/>
                  <a:pt x="11393" y="4881"/>
                  <a:pt x="10579" y="3149"/>
                </a:cubicBezTo>
                <a:cubicBezTo>
                  <a:pt x="9765" y="1417"/>
                  <a:pt x="9084" y="0"/>
                  <a:pt x="9065" y="0"/>
                </a:cubicBezTo>
                <a:close/>
              </a:path>
            </a:pathLst>
          </a:custGeom>
          <a:ln w="12700">
            <a:miter lim="400000"/>
          </a:ln>
        </p:spPr>
      </p:pic>
      <p:sp>
        <p:nvSpPr>
          <p:cNvPr id="350" name="Slide Number"/>
          <p:cNvSpPr txBox="1">
            <a:spLocks noGrp="1"/>
          </p:cNvSpPr>
          <p:nvPr>
            <p:ph type="sldNum" sz="quarter" idx="4294967295"/>
          </p:nvPr>
        </p:nvSpPr>
        <p:spPr>
          <a:xfrm>
            <a:off x="6939319" y="4725270"/>
            <a:ext cx="2133601" cy="288825"/>
          </a:xfrm>
          <a:prstGeom prst="rect">
            <a:avLst/>
          </a:prstGeom>
          <a:solidFill>
            <a:schemeClr val="accent1"/>
          </a:solidFill>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1400">
                <a:solidFill>
                  <a:srgbClr val="FFFFFF"/>
                </a:solidFill>
              </a:defRPr>
            </a:lvl1pPr>
          </a:lstStyle>
          <a:p>
            <a:fld id="{86CB4B4D-7CA3-9044-876B-883B54F8677D}" type="slidenum">
              <a:t>1</a:t>
            </a:fld>
            <a:endParaRPr/>
          </a:p>
        </p:txBody>
      </p:sp>
      <p:sp>
        <p:nvSpPr>
          <p:cNvPr id="2" name="TextBox 1"/>
          <p:cNvSpPr txBox="1"/>
          <p:nvPr/>
        </p:nvSpPr>
        <p:spPr>
          <a:xfrm>
            <a:off x="1413955" y="218851"/>
            <a:ext cx="5891036" cy="5232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1" anchor="t">
            <a:spAutoFit/>
          </a:bodyPr>
          <a:lstStyle/>
          <a:p>
            <a:r>
              <a:rPr lang="en-US" sz="1600" dirty="0">
                <a:solidFill>
                  <a:schemeClr val="bg1">
                    <a:lumMod val="10000"/>
                    <a:lumOff val="90000"/>
                  </a:schemeClr>
                </a:solidFill>
              </a:rPr>
              <a:t>L</a:t>
            </a:r>
            <a:r>
              <a:rPr lang="en-US" sz="1600" dirty="0" smtClean="0">
                <a:solidFill>
                  <a:schemeClr val="bg1">
                    <a:lumMod val="10000"/>
                    <a:lumOff val="90000"/>
                  </a:schemeClr>
                </a:solidFill>
              </a:rPr>
              <a:t>ibyan </a:t>
            </a:r>
            <a:r>
              <a:rPr lang="en-US" sz="1600" dirty="0">
                <a:solidFill>
                  <a:schemeClr val="bg1">
                    <a:lumMod val="10000"/>
                    <a:lumOff val="90000"/>
                  </a:schemeClr>
                </a:solidFill>
              </a:rPr>
              <a:t>international </a:t>
            </a:r>
            <a:r>
              <a:rPr lang="en-US" sz="1600" dirty="0" smtClean="0">
                <a:solidFill>
                  <a:schemeClr val="bg1">
                    <a:lumMod val="10000"/>
                    <a:lumOff val="90000"/>
                  </a:schemeClr>
                </a:solidFill>
              </a:rPr>
              <a:t>university </a:t>
            </a:r>
            <a:r>
              <a:rPr lang="en-US" sz="1600" dirty="0">
                <a:solidFill>
                  <a:schemeClr val="bg1">
                    <a:lumMod val="10000"/>
                    <a:lumOff val="90000"/>
                  </a:schemeClr>
                </a:solidFill>
              </a:rPr>
              <a:t>Faculty of Business Administration</a:t>
            </a:r>
            <a:endParaRPr lang="ar-SA" sz="1600" dirty="0">
              <a:solidFill>
                <a:schemeClr val="bg1">
                  <a:lumMod val="10000"/>
                  <a:lumOff val="90000"/>
                </a:schemeClr>
              </a:solidFill>
            </a:endParaRPr>
          </a:p>
          <a:p>
            <a:endParaRPr kumimoji="0" lang="ar-SA" sz="1800" b="0" i="0" u="none" strike="noStrike" cap="none" spc="0" normalizeH="0" baseline="0" dirty="0">
              <a:ln>
                <a:noFill/>
              </a:ln>
              <a:solidFill>
                <a:schemeClr val="bg1">
                  <a:lumMod val="10000"/>
                  <a:lumOff val="90000"/>
                </a:schemeClr>
              </a:solidFill>
              <a:effectLst/>
              <a:uFillTx/>
              <a:sym typeface="Arial"/>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 name="Google Shape;404;p45"/>
          <p:cNvSpPr txBox="1">
            <a:spLocks noGrp="1"/>
          </p:cNvSpPr>
          <p:nvPr>
            <p:ph type="title"/>
          </p:nvPr>
        </p:nvSpPr>
        <p:spPr>
          <a:xfrm>
            <a:off x="2501500" y="315502"/>
            <a:ext cx="4593777" cy="940561"/>
          </a:xfrm>
          <a:prstGeom prst="rect">
            <a:avLst/>
          </a:prstGeom>
        </p:spPr>
        <p:txBody>
          <a:bodyPr/>
          <a:lstStyle>
            <a:lvl1pPr defTabSz="621791">
              <a:defRPr sz="2380"/>
            </a:lvl1pPr>
          </a:lstStyle>
          <a:p>
            <a:r>
              <a:t>19th Century roots of contemporary Political Science</a:t>
            </a:r>
          </a:p>
        </p:txBody>
      </p:sp>
      <p:sp>
        <p:nvSpPr>
          <p:cNvPr id="404" name="Contemporary political science traces its roots primarily to the 19th century when the rapid growth of the natural sciences stimulated enthusiasm for the creation of a new social science."/>
          <p:cNvSpPr txBox="1"/>
          <p:nvPr/>
        </p:nvSpPr>
        <p:spPr>
          <a:xfrm>
            <a:off x="1612829" y="2395962"/>
            <a:ext cx="5918342" cy="11097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marL="140368" indent="-140368">
              <a:buSzPct val="100000"/>
              <a:buChar char="•"/>
              <a:defRPr sz="1900">
                <a:solidFill>
                  <a:srgbClr val="FFFFFF"/>
                </a:solidFill>
              </a:defRPr>
            </a:lvl1pPr>
          </a:lstStyle>
          <a:p>
            <a:r>
              <a:t>Contemporary political science traces its roots primarily to the 19th century when the rapid growth of the natural sciences stimulated enthusiasm for the creation of a new social science.</a:t>
            </a:r>
          </a:p>
        </p:txBody>
      </p:sp>
      <p:sp>
        <p:nvSpPr>
          <p:cNvPr id="405"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FFFFFF"/>
                </a:solidFill>
              </a:defRPr>
            </a:lvl1pPr>
          </a:lstStyle>
          <a:p>
            <a:fld id="{86CB4B4D-7CA3-9044-876B-883B54F8677D}" type="slidenum">
              <a:t>10</a:t>
            </a:fld>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0" name="Google Shape;434;p46"/>
          <p:cNvGrpSpPr/>
          <p:nvPr/>
        </p:nvGrpSpPr>
        <p:grpSpPr>
          <a:xfrm>
            <a:off x="1301838" y="2483694"/>
            <a:ext cx="502883" cy="502855"/>
            <a:chOff x="0" y="0"/>
            <a:chExt cx="502881" cy="502853"/>
          </a:xfrm>
        </p:grpSpPr>
        <p:sp>
          <p:nvSpPr>
            <p:cNvPr id="407" name="Google Shape;435;p46"/>
            <p:cNvSpPr/>
            <p:nvPr/>
          </p:nvSpPr>
          <p:spPr>
            <a:xfrm flipH="1">
              <a:off x="36354" y="0"/>
              <a:ext cx="466528" cy="466429"/>
            </a:xfrm>
            <a:custGeom>
              <a:avLst/>
              <a:gdLst/>
              <a:ahLst/>
              <a:cxnLst>
                <a:cxn ang="0">
                  <a:pos x="wd2" y="hd2"/>
                </a:cxn>
                <a:cxn ang="5400000">
                  <a:pos x="wd2" y="hd2"/>
                </a:cxn>
                <a:cxn ang="10800000">
                  <a:pos x="wd2" y="hd2"/>
                </a:cxn>
                <a:cxn ang="16200000">
                  <a:pos x="wd2" y="hd2"/>
                </a:cxn>
              </a:cxnLst>
              <a:rect l="0" t="0" r="r" b="b"/>
              <a:pathLst>
                <a:path w="21190" h="21600" extrusionOk="0">
                  <a:moveTo>
                    <a:pt x="12206" y="5577"/>
                  </a:moveTo>
                  <a:lnTo>
                    <a:pt x="19802" y="7446"/>
                  </a:lnTo>
                  <a:cubicBezTo>
                    <a:pt x="20271" y="7559"/>
                    <a:pt x="20435" y="8154"/>
                    <a:pt x="20095" y="8502"/>
                  </a:cubicBezTo>
                  <a:lnTo>
                    <a:pt x="20095" y="8508"/>
                  </a:lnTo>
                  <a:lnTo>
                    <a:pt x="17584" y="11060"/>
                  </a:lnTo>
                  <a:lnTo>
                    <a:pt x="12206" y="5577"/>
                  </a:lnTo>
                  <a:close/>
                  <a:moveTo>
                    <a:pt x="919" y="938"/>
                  </a:moveTo>
                  <a:cubicBezTo>
                    <a:pt x="4537" y="1050"/>
                    <a:pt x="7979" y="2564"/>
                    <a:pt x="10532" y="5187"/>
                  </a:cubicBezTo>
                  <a:lnTo>
                    <a:pt x="17639" y="12433"/>
                  </a:lnTo>
                  <a:cubicBezTo>
                    <a:pt x="17882" y="12681"/>
                    <a:pt x="17882" y="13086"/>
                    <a:pt x="17639" y="13328"/>
                  </a:cubicBezTo>
                  <a:lnTo>
                    <a:pt x="13070" y="17986"/>
                  </a:lnTo>
                  <a:cubicBezTo>
                    <a:pt x="12952" y="18110"/>
                    <a:pt x="12793" y="18172"/>
                    <a:pt x="12636" y="18172"/>
                  </a:cubicBezTo>
                  <a:cubicBezTo>
                    <a:pt x="12477" y="18172"/>
                    <a:pt x="12318" y="18110"/>
                    <a:pt x="12200" y="17986"/>
                  </a:cubicBezTo>
                  <a:lnTo>
                    <a:pt x="5085" y="10738"/>
                  </a:lnTo>
                  <a:cubicBezTo>
                    <a:pt x="2521" y="8136"/>
                    <a:pt x="1027" y="4628"/>
                    <a:pt x="919" y="938"/>
                  </a:cubicBezTo>
                  <a:close/>
                  <a:moveTo>
                    <a:pt x="5468" y="12439"/>
                  </a:moveTo>
                  <a:lnTo>
                    <a:pt x="10848" y="17930"/>
                  </a:lnTo>
                  <a:lnTo>
                    <a:pt x="8345" y="20482"/>
                  </a:lnTo>
                  <a:cubicBezTo>
                    <a:pt x="8217" y="20608"/>
                    <a:pt x="8060" y="20666"/>
                    <a:pt x="7904" y="20666"/>
                  </a:cubicBezTo>
                  <a:cubicBezTo>
                    <a:pt x="7635" y="20666"/>
                    <a:pt x="7372" y="20488"/>
                    <a:pt x="7303" y="20184"/>
                  </a:cubicBezTo>
                  <a:lnTo>
                    <a:pt x="5468" y="12439"/>
                  </a:lnTo>
                  <a:close/>
                  <a:moveTo>
                    <a:pt x="503" y="0"/>
                  </a:moveTo>
                  <a:cubicBezTo>
                    <a:pt x="487" y="0"/>
                    <a:pt x="471" y="0"/>
                    <a:pt x="456" y="0"/>
                  </a:cubicBezTo>
                  <a:cubicBezTo>
                    <a:pt x="200" y="0"/>
                    <a:pt x="0" y="204"/>
                    <a:pt x="0" y="467"/>
                  </a:cubicBezTo>
                  <a:cubicBezTo>
                    <a:pt x="-14" y="4459"/>
                    <a:pt x="1503" y="8298"/>
                    <a:pt x="4220" y="11167"/>
                  </a:cubicBezTo>
                  <a:lnTo>
                    <a:pt x="6413" y="20402"/>
                  </a:lnTo>
                  <a:cubicBezTo>
                    <a:pt x="6588" y="21159"/>
                    <a:pt x="7236" y="21600"/>
                    <a:pt x="7903" y="21600"/>
                  </a:cubicBezTo>
                  <a:cubicBezTo>
                    <a:pt x="8286" y="21600"/>
                    <a:pt x="8675" y="21456"/>
                    <a:pt x="8983" y="21141"/>
                  </a:cubicBezTo>
                  <a:lnTo>
                    <a:pt x="11492" y="18589"/>
                  </a:lnTo>
                  <a:lnTo>
                    <a:pt x="11553" y="18643"/>
                  </a:lnTo>
                  <a:cubicBezTo>
                    <a:pt x="11852" y="18948"/>
                    <a:pt x="12243" y="19100"/>
                    <a:pt x="12636" y="19100"/>
                  </a:cubicBezTo>
                  <a:cubicBezTo>
                    <a:pt x="13027" y="19100"/>
                    <a:pt x="13418" y="18948"/>
                    <a:pt x="13717" y="18643"/>
                  </a:cubicBezTo>
                  <a:lnTo>
                    <a:pt x="18285" y="13985"/>
                  </a:lnTo>
                  <a:cubicBezTo>
                    <a:pt x="18888" y="13378"/>
                    <a:pt x="18888" y="12391"/>
                    <a:pt x="18285" y="11776"/>
                  </a:cubicBezTo>
                  <a:lnTo>
                    <a:pt x="18230" y="11720"/>
                  </a:lnTo>
                  <a:lnTo>
                    <a:pt x="20739" y="9167"/>
                  </a:lnTo>
                  <a:cubicBezTo>
                    <a:pt x="21586" y="8304"/>
                    <a:pt x="21179" y="6825"/>
                    <a:pt x="20014" y="6539"/>
                  </a:cubicBezTo>
                  <a:lnTo>
                    <a:pt x="10952" y="4311"/>
                  </a:lnTo>
                  <a:cubicBezTo>
                    <a:pt x="8148" y="1545"/>
                    <a:pt x="4397" y="0"/>
                    <a:pt x="503"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08" name="Google Shape;436;p46"/>
            <p:cNvSpPr/>
            <p:nvPr/>
          </p:nvSpPr>
          <p:spPr>
            <a:xfrm flipH="1">
              <a:off x="313106" y="98459"/>
              <a:ext cx="91356" cy="91323"/>
            </a:xfrm>
            <a:custGeom>
              <a:avLst/>
              <a:gdLst/>
              <a:ahLst/>
              <a:cxnLst>
                <a:cxn ang="0">
                  <a:pos x="wd2" y="hd2"/>
                </a:cxn>
                <a:cxn ang="5400000">
                  <a:pos x="wd2" y="hd2"/>
                </a:cxn>
                <a:cxn ang="10800000">
                  <a:pos x="wd2" y="hd2"/>
                </a:cxn>
                <a:cxn ang="16200000">
                  <a:pos x="wd2" y="hd2"/>
                </a:cxn>
              </a:cxnLst>
              <a:rect l="0" t="0" r="r" b="b"/>
              <a:pathLst>
                <a:path w="17902" h="21600" extrusionOk="0">
                  <a:moveTo>
                    <a:pt x="9002" y="4758"/>
                  </a:moveTo>
                  <a:cubicBezTo>
                    <a:pt x="10223" y="4758"/>
                    <a:pt x="11469" y="5310"/>
                    <a:pt x="12486" y="6528"/>
                  </a:cubicBezTo>
                  <a:cubicBezTo>
                    <a:pt x="14453" y="8881"/>
                    <a:pt x="14453" y="12719"/>
                    <a:pt x="12486" y="15062"/>
                  </a:cubicBezTo>
                  <a:cubicBezTo>
                    <a:pt x="11469" y="16290"/>
                    <a:pt x="10223" y="16842"/>
                    <a:pt x="8994" y="16842"/>
                  </a:cubicBezTo>
                  <a:cubicBezTo>
                    <a:pt x="6434" y="16842"/>
                    <a:pt x="3967" y="14438"/>
                    <a:pt x="3967" y="10815"/>
                  </a:cubicBezTo>
                  <a:cubicBezTo>
                    <a:pt x="3967" y="7162"/>
                    <a:pt x="6434" y="4758"/>
                    <a:pt x="9002" y="4758"/>
                  </a:cubicBezTo>
                  <a:close/>
                  <a:moveTo>
                    <a:pt x="8951" y="0"/>
                  </a:moveTo>
                  <a:cubicBezTo>
                    <a:pt x="6663" y="0"/>
                    <a:pt x="4374" y="1054"/>
                    <a:pt x="2627" y="3172"/>
                  </a:cubicBezTo>
                  <a:cubicBezTo>
                    <a:pt x="-2993" y="9956"/>
                    <a:pt x="1000" y="21600"/>
                    <a:pt x="8960" y="21600"/>
                  </a:cubicBezTo>
                  <a:cubicBezTo>
                    <a:pt x="12563" y="21600"/>
                    <a:pt x="15818" y="18960"/>
                    <a:pt x="17217" y="14939"/>
                  </a:cubicBezTo>
                  <a:cubicBezTo>
                    <a:pt x="18607" y="10907"/>
                    <a:pt x="17844" y="6242"/>
                    <a:pt x="15267" y="3172"/>
                  </a:cubicBezTo>
                  <a:cubicBezTo>
                    <a:pt x="13521" y="1054"/>
                    <a:pt x="11232" y="0"/>
                    <a:pt x="8951"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09" name="Google Shape;437;p46"/>
            <p:cNvSpPr/>
            <p:nvPr/>
          </p:nvSpPr>
          <p:spPr>
            <a:xfrm flipH="1">
              <a:off x="-1" y="320902"/>
              <a:ext cx="182001" cy="181952"/>
            </a:xfrm>
            <a:custGeom>
              <a:avLst/>
              <a:gdLst/>
              <a:ahLst/>
              <a:cxnLst>
                <a:cxn ang="0">
                  <a:pos x="wd2" y="hd2"/>
                </a:cxn>
                <a:cxn ang="5400000">
                  <a:pos x="wd2" y="hd2"/>
                </a:cxn>
                <a:cxn ang="10800000">
                  <a:pos x="wd2" y="hd2"/>
                </a:cxn>
                <a:cxn ang="16200000">
                  <a:pos x="wd2" y="hd2"/>
                </a:cxn>
              </a:cxnLst>
              <a:rect l="0" t="0" r="r" b="b"/>
              <a:pathLst>
                <a:path w="19636" h="21600" extrusionOk="0">
                  <a:moveTo>
                    <a:pt x="12296" y="2388"/>
                  </a:moveTo>
                  <a:cubicBezTo>
                    <a:pt x="12641" y="2388"/>
                    <a:pt x="12986" y="2568"/>
                    <a:pt x="13196" y="2917"/>
                  </a:cubicBezTo>
                  <a:cubicBezTo>
                    <a:pt x="15311" y="6435"/>
                    <a:pt x="18536" y="13075"/>
                    <a:pt x="17136" y="18852"/>
                  </a:cubicBezTo>
                  <a:cubicBezTo>
                    <a:pt x="16249" y="19114"/>
                    <a:pt x="15339" y="19227"/>
                    <a:pt x="14424" y="19227"/>
                  </a:cubicBezTo>
                  <a:cubicBezTo>
                    <a:pt x="9925" y="19227"/>
                    <a:pt x="5309" y="16439"/>
                    <a:pt x="2648" y="14523"/>
                  </a:cubicBezTo>
                  <a:cubicBezTo>
                    <a:pt x="2084" y="14092"/>
                    <a:pt x="2014" y="13219"/>
                    <a:pt x="2490" y="12690"/>
                  </a:cubicBezTo>
                  <a:cubicBezTo>
                    <a:pt x="2602" y="12572"/>
                    <a:pt x="2639" y="12531"/>
                    <a:pt x="2639" y="12531"/>
                  </a:cubicBezTo>
                  <a:cubicBezTo>
                    <a:pt x="2634" y="12531"/>
                    <a:pt x="2490" y="12690"/>
                    <a:pt x="2485" y="12690"/>
                  </a:cubicBezTo>
                  <a:cubicBezTo>
                    <a:pt x="2485" y="12690"/>
                    <a:pt x="3559" y="11509"/>
                    <a:pt x="11535" y="2742"/>
                  </a:cubicBezTo>
                  <a:cubicBezTo>
                    <a:pt x="11745" y="2501"/>
                    <a:pt x="12020" y="2388"/>
                    <a:pt x="12296" y="2388"/>
                  </a:cubicBezTo>
                  <a:close/>
                  <a:moveTo>
                    <a:pt x="12300" y="0"/>
                  </a:moveTo>
                  <a:cubicBezTo>
                    <a:pt x="11469" y="0"/>
                    <a:pt x="10639" y="344"/>
                    <a:pt x="9999" y="1053"/>
                  </a:cubicBezTo>
                  <a:lnTo>
                    <a:pt x="959" y="11005"/>
                  </a:lnTo>
                  <a:cubicBezTo>
                    <a:pt x="-502" y="12597"/>
                    <a:pt x="-259" y="15268"/>
                    <a:pt x="1449" y="16511"/>
                  </a:cubicBezTo>
                  <a:cubicBezTo>
                    <a:pt x="5229" y="19243"/>
                    <a:pt x="9948" y="21600"/>
                    <a:pt x="14452" y="21600"/>
                  </a:cubicBezTo>
                  <a:cubicBezTo>
                    <a:pt x="15782" y="21600"/>
                    <a:pt x="17089" y="21400"/>
                    <a:pt x="18349" y="20938"/>
                  </a:cubicBezTo>
                  <a:cubicBezTo>
                    <a:pt x="18666" y="20809"/>
                    <a:pt x="18914" y="20542"/>
                    <a:pt x="19030" y="20172"/>
                  </a:cubicBezTo>
                  <a:cubicBezTo>
                    <a:pt x="21098" y="13327"/>
                    <a:pt x="17392" y="5593"/>
                    <a:pt x="15007" y="1597"/>
                  </a:cubicBezTo>
                  <a:cubicBezTo>
                    <a:pt x="14377" y="544"/>
                    <a:pt x="13341" y="0"/>
                    <a:pt x="12300"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411" name="Text"/>
          <p:cNvSpPr txBox="1"/>
          <p:nvPr/>
        </p:nvSpPr>
        <p:spPr>
          <a:xfrm>
            <a:off x="4402608" y="2473058"/>
            <a:ext cx="338784" cy="197384"/>
          </a:xfrm>
          <a:prstGeom prst="rect">
            <a:avLst/>
          </a:prstGeom>
          <a:ln w="12700">
            <a:miter lim="400000"/>
          </a:ln>
        </p:spPr>
        <p:txBody>
          <a:bodyPr wrap="none" lIns="0" tIns="0" rIns="0" bIns="0">
            <a:spAutoFit/>
          </a:bodyPr>
          <a:lstStyle/>
          <a:p>
            <a:endParaRPr/>
          </a:p>
        </p:txBody>
      </p:sp>
      <p:pic>
        <p:nvPicPr>
          <p:cNvPr id="412" name="ecole de sciences politques.jpg" descr="ecole de sciences politques.jpg"/>
          <p:cNvPicPr>
            <a:picLocks noChangeAspect="1"/>
          </p:cNvPicPr>
          <p:nvPr/>
        </p:nvPicPr>
        <p:blipFill>
          <a:blip r:embed="rId2">
            <a:extLst/>
          </a:blip>
          <a:stretch>
            <a:fillRect/>
          </a:stretch>
        </p:blipFill>
        <p:spPr>
          <a:xfrm>
            <a:off x="4888062" y="11699"/>
            <a:ext cx="4606321" cy="5120102"/>
          </a:xfrm>
          <a:prstGeom prst="rect">
            <a:avLst/>
          </a:prstGeom>
          <a:ln w="12700">
            <a:miter lim="400000"/>
          </a:ln>
        </p:spPr>
      </p:pic>
      <p:sp>
        <p:nvSpPr>
          <p:cNvPr id="413" name="The first separate school of political science was established in 1872 in France as the Ecole Libre des Sciences Politiques (now the Institut d’Etudes Politiques)."/>
          <p:cNvSpPr txBox="1"/>
          <p:nvPr/>
        </p:nvSpPr>
        <p:spPr>
          <a:xfrm>
            <a:off x="343727" y="2188670"/>
            <a:ext cx="3770519" cy="13260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marL="140368" indent="-140368">
              <a:buSzPct val="100000"/>
              <a:buChar char="•"/>
              <a:defRPr sz="1800">
                <a:solidFill>
                  <a:srgbClr val="FFFFFF"/>
                </a:solidFill>
              </a:defRPr>
            </a:lvl1pPr>
          </a:lstStyle>
          <a:p>
            <a:r>
              <a:t>The first separate school of political science was established in 1872 in France as the Ecole Libre des Sciences Politiques (now the Institut d’Etudes Politiques).</a:t>
            </a:r>
          </a:p>
        </p:txBody>
      </p:sp>
      <p:sp>
        <p:nvSpPr>
          <p:cNvPr id="414" name="Slide Number"/>
          <p:cNvSpPr txBox="1">
            <a:spLocks noGrp="1"/>
          </p:cNvSpPr>
          <p:nvPr>
            <p:ph type="sldNum" sz="quarter" idx="4294967295"/>
          </p:nvPr>
        </p:nvSpPr>
        <p:spPr>
          <a:xfrm>
            <a:off x="2392475" y="4759193"/>
            <a:ext cx="2133601" cy="2794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FFFFFF"/>
                </a:solidFill>
              </a:defRPr>
            </a:lvl1pPr>
          </a:lstStyle>
          <a:p>
            <a:fld id="{86CB4B4D-7CA3-9044-876B-883B54F8677D}" type="slidenum">
              <a:t>11</a:t>
            </a:fld>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 name="Post - World War II trends and debates"/>
          <p:cNvSpPr txBox="1"/>
          <p:nvPr/>
        </p:nvSpPr>
        <p:spPr>
          <a:xfrm>
            <a:off x="1731047" y="880431"/>
            <a:ext cx="5483530" cy="381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marL="330200" indent="-330200" algn="ctr">
              <a:defRPr sz="2500">
                <a:solidFill>
                  <a:srgbClr val="FFFFFF"/>
                </a:solidFill>
                <a:latin typeface="Roboto Medium"/>
                <a:ea typeface="Roboto Medium"/>
                <a:cs typeface="Roboto Medium"/>
                <a:sym typeface="Roboto Medium"/>
              </a:defRPr>
            </a:lvl1pPr>
          </a:lstStyle>
          <a:p>
            <a:r>
              <a:t>Post - World War II trends and debates</a:t>
            </a:r>
          </a:p>
        </p:txBody>
      </p:sp>
      <p:sp>
        <p:nvSpPr>
          <p:cNvPr id="417" name="The most important irreversible change in political science after World War II was that the scope of the discipline was expanded to include the study of politics in Asia, Africa and Latin America - areas that had been largely ignored in favor of Europe &amp;"/>
          <p:cNvSpPr txBox="1"/>
          <p:nvPr/>
        </p:nvSpPr>
        <p:spPr>
          <a:xfrm>
            <a:off x="708256" y="2595914"/>
            <a:ext cx="7873311" cy="10593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marL="140368" indent="-140368">
              <a:buSzPct val="100000"/>
              <a:buChar char="•"/>
              <a:defRPr sz="1800">
                <a:solidFill>
                  <a:srgbClr val="FFFFFF"/>
                </a:solidFill>
              </a:defRPr>
            </a:lvl1pPr>
          </a:lstStyle>
          <a:p>
            <a:r>
              <a:t>The most important irreversible change in political science after World War II was that the scope of the discipline was expanded to include the study of politics in Asia, Africa and Latin America - areas that had been largely ignored in favor of Europe &amp; North America.</a:t>
            </a:r>
          </a:p>
        </p:txBody>
      </p:sp>
      <p:sp>
        <p:nvSpPr>
          <p:cNvPr id="418"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FFFFFF"/>
                </a:solidFill>
              </a:defRPr>
            </a:lvl1pPr>
          </a:lstStyle>
          <a:p>
            <a:fld id="{86CB4B4D-7CA3-9044-876B-883B54F8677D}" type="slidenum">
              <a:t>12</a:t>
            </a:fld>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 name="Conclusion"/>
          <p:cNvSpPr txBox="1">
            <a:spLocks noGrp="1"/>
          </p:cNvSpPr>
          <p:nvPr>
            <p:ph type="title"/>
          </p:nvPr>
        </p:nvSpPr>
        <p:spPr>
          <a:xfrm>
            <a:off x="2785199" y="583629"/>
            <a:ext cx="3700160" cy="571838"/>
          </a:xfrm>
          <a:prstGeom prst="rect">
            <a:avLst/>
          </a:prstGeom>
        </p:spPr>
        <p:txBody>
          <a:bodyPr/>
          <a:lstStyle>
            <a:lvl1pPr algn="ctr" defTabSz="365760">
              <a:lnSpc>
                <a:spcPct val="80000"/>
              </a:lnSpc>
              <a:defRPr sz="3120">
                <a:solidFill>
                  <a:schemeClr val="accent2"/>
                </a:solidFill>
              </a:defRPr>
            </a:lvl1pPr>
          </a:lstStyle>
          <a:p>
            <a:r>
              <a:t>Conclusion</a:t>
            </a:r>
          </a:p>
        </p:txBody>
      </p:sp>
      <p:sp>
        <p:nvSpPr>
          <p:cNvPr id="421" name="As a social political science, contemporary political science started to take shape in the later half of the 19th century. At that time it began to separate itself from political philosophy, which traces its roots back to the works of Aristotle and Plato"/>
          <p:cNvSpPr txBox="1">
            <a:spLocks noGrp="1"/>
          </p:cNvSpPr>
          <p:nvPr>
            <p:ph type="body" idx="1"/>
          </p:nvPr>
        </p:nvSpPr>
        <p:spPr>
          <a:xfrm>
            <a:off x="870990" y="1569870"/>
            <a:ext cx="7110134" cy="3162082"/>
          </a:xfrm>
          <a:prstGeom prst="rect">
            <a:avLst/>
          </a:prstGeom>
          <a:solidFill>
            <a:schemeClr val="accent1"/>
          </a:solidFill>
        </p:spPr>
        <p:txBody>
          <a:bodyPr/>
          <a:lstStyle/>
          <a:p>
            <a:pPr marL="0" indent="0">
              <a:defRPr>
                <a:latin typeface="+mn-lt"/>
                <a:ea typeface="+mn-ea"/>
                <a:cs typeface="+mn-cs"/>
                <a:sym typeface="Arial"/>
              </a:defRPr>
            </a:pPr>
            <a:r>
              <a:t>As a social </a:t>
            </a:r>
            <a:r>
              <a:rPr b="1"/>
              <a:t>political science</a:t>
            </a:r>
            <a:r>
              <a:t>, contemporary </a:t>
            </a:r>
            <a:r>
              <a:rPr b="1"/>
              <a:t>political science</a:t>
            </a:r>
            <a:r>
              <a:t> started to take shape in the later half of the 19th century. At that time it began to separate itself from </a:t>
            </a:r>
            <a:r>
              <a:rPr b="1"/>
              <a:t>political</a:t>
            </a:r>
            <a:r>
              <a:t> philosophy, which traces its roots back to the works of Aristotle and Plato, which were written nearly 2,500 years ago. The history of political science serves as a context within which we make sense of the nature and role of our discipline.</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 name="Google Shape;443;p47"/>
          <p:cNvSpPr/>
          <p:nvPr/>
        </p:nvSpPr>
        <p:spPr>
          <a:xfrm rot="16200000" flipH="1">
            <a:off x="-462507" y="-909834"/>
            <a:ext cx="7735781" cy="6963166"/>
          </a:xfrm>
          <a:custGeom>
            <a:avLst/>
            <a:gdLst/>
            <a:ahLst/>
            <a:cxnLst>
              <a:cxn ang="0">
                <a:pos x="wd2" y="hd2"/>
              </a:cxn>
              <a:cxn ang="5400000">
                <a:pos x="wd2" y="hd2"/>
              </a:cxn>
              <a:cxn ang="10800000">
                <a:pos x="wd2" y="hd2"/>
              </a:cxn>
              <a:cxn ang="16200000">
                <a:pos x="wd2" y="hd2"/>
              </a:cxn>
            </a:cxnLst>
            <a:rect l="0" t="0" r="r" b="b"/>
            <a:pathLst>
              <a:path w="20273" h="21600" extrusionOk="0">
                <a:moveTo>
                  <a:pt x="2650" y="0"/>
                </a:moveTo>
                <a:cubicBezTo>
                  <a:pt x="620" y="0"/>
                  <a:pt x="-664" y="2608"/>
                  <a:pt x="360" y="4702"/>
                </a:cubicBezTo>
                <a:lnTo>
                  <a:pt x="7855" y="20040"/>
                </a:lnTo>
                <a:cubicBezTo>
                  <a:pt x="8323" y="21005"/>
                  <a:pt x="9191" y="21600"/>
                  <a:pt x="10145" y="21600"/>
                </a:cubicBezTo>
                <a:cubicBezTo>
                  <a:pt x="11082" y="21600"/>
                  <a:pt x="11949" y="21005"/>
                  <a:pt x="12417" y="20040"/>
                </a:cubicBezTo>
                <a:lnTo>
                  <a:pt x="19912" y="4702"/>
                </a:lnTo>
                <a:cubicBezTo>
                  <a:pt x="20936" y="2608"/>
                  <a:pt x="19652" y="0"/>
                  <a:pt x="17622" y="0"/>
                </a:cubicBez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424" name="REFRENCES:"/>
          <p:cNvSpPr txBox="1"/>
          <p:nvPr/>
        </p:nvSpPr>
        <p:spPr>
          <a:xfrm>
            <a:off x="3542456" y="270424"/>
            <a:ext cx="2059088" cy="381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marL="330200" indent="-330200" algn="ctr">
              <a:defRPr sz="2500">
                <a:solidFill>
                  <a:srgbClr val="FFFFFF"/>
                </a:solidFill>
                <a:latin typeface="Roboto Medium"/>
                <a:ea typeface="Roboto Medium"/>
                <a:cs typeface="Roboto Medium"/>
                <a:sym typeface="Roboto Medium"/>
              </a:defRPr>
            </a:lvl1pPr>
          </a:lstStyle>
          <a:p>
            <a:r>
              <a:t>REFRENCES:</a:t>
            </a:r>
          </a:p>
        </p:txBody>
      </p:sp>
      <p:sp>
        <p:nvSpPr>
          <p:cNvPr id="425" name="Slide Number"/>
          <p:cNvSpPr txBox="1">
            <a:spLocks noGrp="1"/>
          </p:cNvSpPr>
          <p:nvPr>
            <p:ph type="sldNum" sz="quarter" idx="4294967295"/>
          </p:nvPr>
        </p:nvSpPr>
        <p:spPr>
          <a:xfrm>
            <a:off x="8472458" y="4669900"/>
            <a:ext cx="393318" cy="38023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lstStyle>
            <a:lvl1pPr algn="l">
              <a:defRPr sz="1400">
                <a:solidFill>
                  <a:srgbClr val="FFFFFF"/>
                </a:solidFill>
              </a:defRPr>
            </a:lvl1pPr>
          </a:lstStyle>
          <a:p>
            <a:fld id="{86CB4B4D-7CA3-9044-876B-883B54F8677D}" type="slidenum">
              <a:t>14</a:t>
            </a:fld>
            <a:endParaRPr/>
          </a:p>
        </p:txBody>
      </p:sp>
      <p:sp>
        <p:nvSpPr>
          <p:cNvPr id="426" name="Department of Political Science. (n.d.). Retrieved November 29, 2020, from https://www.polisci.washington.edu/search/google/citationDepartment of…"/>
          <p:cNvSpPr txBox="1"/>
          <p:nvPr/>
        </p:nvSpPr>
        <p:spPr>
          <a:xfrm>
            <a:off x="339583" y="1928981"/>
            <a:ext cx="9093201" cy="838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marL="120315" indent="-120315" defTabSz="457200">
              <a:lnSpc>
                <a:spcPts val="2800"/>
              </a:lnSpc>
              <a:spcBef>
                <a:spcPts val="1200"/>
              </a:spcBef>
              <a:buSzPct val="100000"/>
              <a:buChar char="•"/>
              <a:defRPr sz="1200">
                <a:solidFill>
                  <a:srgbClr val="FFFFFF"/>
                </a:solidFill>
                <a:latin typeface="Times Roman"/>
                <a:ea typeface="Times Roman"/>
                <a:cs typeface="Times Roman"/>
                <a:sym typeface="Times Roman"/>
              </a:defRPr>
            </a:pPr>
            <a:r>
              <a:t>Department of Political Science. (n.d.). Retrieved November 29, 2020, from https://www.polisci.washington.edu/search/google/citationDepartment of </a:t>
            </a:r>
          </a:p>
          <a:p>
            <a:pPr marL="120315" indent="-120315" defTabSz="457200">
              <a:lnSpc>
                <a:spcPts val="2800"/>
              </a:lnSpc>
              <a:spcBef>
                <a:spcPts val="1200"/>
              </a:spcBef>
              <a:buSzPct val="100000"/>
              <a:buChar char="•"/>
              <a:defRPr sz="1200">
                <a:solidFill>
                  <a:srgbClr val="FFFFFF"/>
                </a:solidFill>
                <a:latin typeface="Times Roman"/>
                <a:ea typeface="Times Roman"/>
                <a:cs typeface="Times Roman"/>
                <a:sym typeface="Times Roman"/>
              </a:defRPr>
            </a:pPr>
            <a:r>
              <a:t>Political Science. (n.d.). Retrieved November 29, 2020, from https://www.polisci.washington.edu/search/google/citation</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 name="Google Shape;542;p52"/>
          <p:cNvSpPr txBox="1">
            <a:spLocks noGrp="1"/>
          </p:cNvSpPr>
          <p:nvPr>
            <p:ph type="title"/>
          </p:nvPr>
        </p:nvSpPr>
        <p:spPr>
          <a:xfrm>
            <a:off x="2933849" y="1745700"/>
            <a:ext cx="3276302" cy="1652100"/>
          </a:xfrm>
          <a:prstGeom prst="rect">
            <a:avLst/>
          </a:prstGeom>
        </p:spPr>
        <p:txBody>
          <a:bodyPr/>
          <a:lstStyle>
            <a:lvl1pPr defTabSz="411479">
              <a:defRPr sz="6750"/>
            </a:lvl1pPr>
          </a:lstStyle>
          <a:p>
            <a:r>
              <a:t>Thanks!</a:t>
            </a:r>
          </a:p>
        </p:txBody>
      </p:sp>
      <p:sp>
        <p:nvSpPr>
          <p:cNvPr id="429"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FFFFFF"/>
                </a:solidFill>
              </a:defRPr>
            </a:lvl1pPr>
          </a:lstStyle>
          <a:p>
            <a:fld id="{86CB4B4D-7CA3-9044-876B-883B54F8677D}" type="slidenum">
              <a:t>15</a:t>
            </a:fld>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Google Shape;270;p34"/>
          <p:cNvSpPr txBox="1">
            <a:spLocks noGrp="1"/>
          </p:cNvSpPr>
          <p:nvPr>
            <p:ph type="title"/>
          </p:nvPr>
        </p:nvSpPr>
        <p:spPr>
          <a:prstGeom prst="rect">
            <a:avLst/>
          </a:prstGeom>
        </p:spPr>
        <p:txBody>
          <a:bodyPr>
            <a:normAutofit fontScale="90000"/>
          </a:bodyPr>
          <a:lstStyle>
            <a:lvl1pPr defTabSz="365760">
              <a:defRPr sz="1640"/>
            </a:lvl1pPr>
          </a:lstStyle>
          <a:p>
            <a:r>
              <a:t>01</a:t>
            </a:r>
          </a:p>
        </p:txBody>
      </p:sp>
      <p:sp>
        <p:nvSpPr>
          <p:cNvPr id="353" name="Google Shape;271;p34"/>
          <p:cNvSpPr txBox="1">
            <a:spLocks noGrp="1"/>
          </p:cNvSpPr>
          <p:nvPr>
            <p:ph type="body" sz="quarter" idx="1"/>
          </p:nvPr>
        </p:nvSpPr>
        <p:spPr>
          <a:xfrm>
            <a:off x="634246" y="2023087"/>
            <a:ext cx="2584801" cy="436701"/>
          </a:xfrm>
          <a:prstGeom prst="rect">
            <a:avLst/>
          </a:prstGeom>
        </p:spPr>
        <p:txBody>
          <a:bodyPr/>
          <a:lstStyle>
            <a:lvl1pPr marL="0" indent="0">
              <a:defRPr sz="1200"/>
            </a:lvl1pPr>
          </a:lstStyle>
          <a:p>
            <a:r>
              <a:t>ANCIENT INFLUENCES</a:t>
            </a:r>
          </a:p>
        </p:txBody>
      </p:sp>
      <p:sp>
        <p:nvSpPr>
          <p:cNvPr id="354" name="Google Shape;273;p34"/>
          <p:cNvSpPr txBox="1"/>
          <p:nvPr/>
        </p:nvSpPr>
        <p:spPr>
          <a:xfrm>
            <a:off x="3719050" y="1789775"/>
            <a:ext cx="712801" cy="411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nchor="ctr">
            <a:normAutofit lnSpcReduction="10000"/>
          </a:bodyPr>
          <a:lstStyle>
            <a:lvl1pPr defTabSz="365760">
              <a:defRPr sz="1640">
                <a:solidFill>
                  <a:schemeClr val="accent5"/>
                </a:solidFill>
                <a:latin typeface="Oswald"/>
                <a:ea typeface="Oswald"/>
                <a:cs typeface="Oswald"/>
                <a:sym typeface="Oswald"/>
              </a:defRPr>
            </a:lvl1pPr>
          </a:lstStyle>
          <a:p>
            <a:r>
              <a:t>02</a:t>
            </a:r>
          </a:p>
        </p:txBody>
      </p:sp>
      <p:sp>
        <p:nvSpPr>
          <p:cNvPr id="355" name="Google Shape;274;p34"/>
          <p:cNvSpPr txBox="1"/>
          <p:nvPr/>
        </p:nvSpPr>
        <p:spPr>
          <a:xfrm>
            <a:off x="3719050" y="2033674"/>
            <a:ext cx="2584801" cy="436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nchor="ctr">
            <a:normAutofit/>
          </a:bodyPr>
          <a:lstStyle>
            <a:lvl1pPr defTabSz="429768">
              <a:defRPr sz="1128" b="1">
                <a:solidFill>
                  <a:srgbClr val="FFFFFF"/>
                </a:solidFill>
                <a:latin typeface="Roboto"/>
                <a:ea typeface="Roboto"/>
                <a:cs typeface="Roboto"/>
                <a:sym typeface="Roboto"/>
              </a:defRPr>
            </a:lvl1pPr>
          </a:lstStyle>
          <a:p>
            <a:r>
              <a:t>EARLY MODERN DEVELOPMENTS</a:t>
            </a:r>
          </a:p>
        </p:txBody>
      </p:sp>
      <p:sp>
        <p:nvSpPr>
          <p:cNvPr id="356" name="Google Shape;276;p34"/>
          <p:cNvSpPr txBox="1"/>
          <p:nvPr/>
        </p:nvSpPr>
        <p:spPr>
          <a:xfrm>
            <a:off x="713225" y="3462949"/>
            <a:ext cx="712801" cy="411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nchor="ctr">
            <a:normAutofit lnSpcReduction="10000"/>
          </a:bodyPr>
          <a:lstStyle>
            <a:lvl1pPr defTabSz="365760">
              <a:defRPr sz="1640">
                <a:solidFill>
                  <a:schemeClr val="accent4"/>
                </a:solidFill>
                <a:latin typeface="Oswald"/>
                <a:ea typeface="Oswald"/>
                <a:cs typeface="Oswald"/>
                <a:sym typeface="Oswald"/>
              </a:defRPr>
            </a:lvl1pPr>
          </a:lstStyle>
          <a:p>
            <a:r>
              <a:t>03</a:t>
            </a:r>
          </a:p>
        </p:txBody>
      </p:sp>
      <p:sp>
        <p:nvSpPr>
          <p:cNvPr id="357" name="Google Shape;277;p34"/>
          <p:cNvSpPr txBox="1"/>
          <p:nvPr/>
        </p:nvSpPr>
        <p:spPr>
          <a:xfrm>
            <a:off x="3719050" y="3955630"/>
            <a:ext cx="2584801" cy="501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nchor="ctr">
            <a:normAutofit lnSpcReduction="10000"/>
          </a:bodyPr>
          <a:lstStyle>
            <a:lvl1pPr defTabSz="411479">
              <a:defRPr sz="1079" b="1">
                <a:solidFill>
                  <a:srgbClr val="FFFFFF"/>
                </a:solidFill>
                <a:latin typeface="Roboto"/>
                <a:ea typeface="Roboto"/>
                <a:cs typeface="Roboto"/>
                <a:sym typeface="Roboto"/>
              </a:defRPr>
            </a:lvl1pPr>
          </a:lstStyle>
          <a:p>
            <a:r>
              <a:t>POST WORLD WAR II TRENDS AND DEBATES</a:t>
            </a:r>
          </a:p>
        </p:txBody>
      </p:sp>
      <p:sp>
        <p:nvSpPr>
          <p:cNvPr id="358" name="Google Shape;279;p34"/>
          <p:cNvSpPr txBox="1"/>
          <p:nvPr/>
        </p:nvSpPr>
        <p:spPr>
          <a:xfrm>
            <a:off x="3719050" y="3462949"/>
            <a:ext cx="712801" cy="411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nchor="ctr">
            <a:normAutofit lnSpcReduction="10000"/>
          </a:bodyPr>
          <a:lstStyle>
            <a:lvl1pPr defTabSz="365760">
              <a:defRPr sz="1640">
                <a:solidFill>
                  <a:schemeClr val="accent2"/>
                </a:solidFill>
                <a:latin typeface="Oswald"/>
                <a:ea typeface="Oswald"/>
                <a:cs typeface="Oswald"/>
                <a:sym typeface="Oswald"/>
              </a:defRPr>
            </a:lvl1pPr>
          </a:lstStyle>
          <a:p>
            <a:r>
              <a:t>04</a:t>
            </a:r>
          </a:p>
        </p:txBody>
      </p:sp>
      <p:sp>
        <p:nvSpPr>
          <p:cNvPr id="359" name="Google Shape;280;p34"/>
          <p:cNvSpPr txBox="1"/>
          <p:nvPr/>
        </p:nvSpPr>
        <p:spPr>
          <a:xfrm>
            <a:off x="634246" y="3857905"/>
            <a:ext cx="2584801" cy="6970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nchor="ctr">
            <a:normAutofit/>
          </a:bodyPr>
          <a:lstStyle>
            <a:lvl1pPr defTabSz="411479">
              <a:defRPr sz="1079" b="1">
                <a:solidFill>
                  <a:srgbClr val="FFFFFF"/>
                </a:solidFill>
                <a:latin typeface="Roboto"/>
                <a:ea typeface="Roboto"/>
                <a:cs typeface="Roboto"/>
                <a:sym typeface="Roboto"/>
              </a:defRPr>
            </a:lvl1pPr>
          </a:lstStyle>
          <a:p>
            <a:r>
              <a:t>19th CENTURY ROOTS OF CONTEMPORARY POLITICAL SCIENCE</a:t>
            </a:r>
          </a:p>
        </p:txBody>
      </p:sp>
      <p:sp>
        <p:nvSpPr>
          <p:cNvPr id="360" name="Google Shape;282;p34"/>
          <p:cNvSpPr txBox="1"/>
          <p:nvPr/>
        </p:nvSpPr>
        <p:spPr>
          <a:xfrm>
            <a:off x="3094833" y="539500"/>
            <a:ext cx="3924901" cy="501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nchor="ctr">
            <a:normAutofit/>
          </a:bodyPr>
          <a:lstStyle>
            <a:lvl1pPr algn="ctr" defTabSz="521208">
              <a:defRPr sz="1994">
                <a:solidFill>
                  <a:srgbClr val="FFFFFF"/>
                </a:solidFill>
                <a:latin typeface="Oswald Regular"/>
                <a:ea typeface="Oswald Regular"/>
                <a:cs typeface="Oswald Regular"/>
                <a:sym typeface="Oswald Regular"/>
              </a:defRPr>
            </a:lvl1pPr>
          </a:lstStyle>
          <a:p>
            <a:r>
              <a:t>TABLE OF CONTENTS</a:t>
            </a:r>
          </a:p>
        </p:txBody>
      </p:sp>
      <p:sp>
        <p:nvSpPr>
          <p:cNvPr id="361"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FFFFFF"/>
                </a:solidFill>
              </a:defRPr>
            </a:lvl1pPr>
          </a:lstStyle>
          <a:p>
            <a:fld id="{86CB4B4D-7CA3-9044-876B-883B54F8677D}" type="slidenum">
              <a:t>2</a:t>
            </a:fld>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 name="Google Shape;287;p35"/>
          <p:cNvSpPr txBox="1">
            <a:spLocks noGrp="1"/>
          </p:cNvSpPr>
          <p:nvPr>
            <p:ph type="body" sz="quarter" idx="1"/>
          </p:nvPr>
        </p:nvSpPr>
        <p:spPr>
          <a:xfrm>
            <a:off x="1711649" y="260616"/>
            <a:ext cx="5720702" cy="1096501"/>
          </a:xfrm>
          <a:prstGeom prst="rect">
            <a:avLst/>
          </a:prstGeom>
        </p:spPr>
        <p:txBody>
          <a:bodyPr/>
          <a:lstStyle>
            <a:lvl1pPr marL="0" indent="0"/>
          </a:lstStyle>
          <a:p>
            <a:r>
              <a:t>Ancient Influences:</a:t>
            </a:r>
          </a:p>
        </p:txBody>
      </p:sp>
      <p:sp>
        <p:nvSpPr>
          <p:cNvPr id="364"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FFFFFF"/>
                </a:solidFill>
              </a:defRPr>
            </a:lvl1pPr>
          </a:lstStyle>
          <a:p>
            <a:fld id="{86CB4B4D-7CA3-9044-876B-883B54F8677D}" type="slidenum">
              <a:t>3</a:t>
            </a:fld>
            <a:endParaRPr/>
          </a:p>
        </p:txBody>
      </p:sp>
      <p:pic>
        <p:nvPicPr>
          <p:cNvPr id="365" name="Confucius.jpg" descr="Confucius.jpg"/>
          <p:cNvPicPr>
            <a:picLocks noChangeAspect="1"/>
          </p:cNvPicPr>
          <p:nvPr/>
        </p:nvPicPr>
        <p:blipFill>
          <a:blip r:embed="rId2">
            <a:extLst/>
          </a:blip>
          <a:stretch>
            <a:fillRect/>
          </a:stretch>
        </p:blipFill>
        <p:spPr>
          <a:xfrm>
            <a:off x="2687668" y="1223228"/>
            <a:ext cx="3345319" cy="3345319"/>
          </a:xfrm>
          <a:prstGeom prst="rect">
            <a:avLst/>
          </a:prstGeom>
          <a:ln w="12700">
            <a:miter lim="400000"/>
          </a:ln>
        </p:spPr>
      </p:pic>
      <p:sp>
        <p:nvSpPr>
          <p:cNvPr id="366" name="Confucius ( 551 - 479 BCE)"/>
          <p:cNvSpPr txBox="1"/>
          <p:nvPr/>
        </p:nvSpPr>
        <p:spPr>
          <a:xfrm>
            <a:off x="3266906" y="4908376"/>
            <a:ext cx="2186844" cy="1973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a:solidFill>
                  <a:srgbClr val="FFFFFF"/>
                </a:solidFill>
              </a:defRPr>
            </a:lvl1pPr>
          </a:lstStyle>
          <a:p>
            <a:r>
              <a:t>Confucius ( 551 - 479 BCE)</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 name="Google Shape;295;p36"/>
          <p:cNvSpPr txBox="1">
            <a:spLocks noGrp="1"/>
          </p:cNvSpPr>
          <p:nvPr>
            <p:ph type="body" sz="quarter" idx="1"/>
          </p:nvPr>
        </p:nvSpPr>
        <p:spPr>
          <a:xfrm>
            <a:off x="2641649" y="4668125"/>
            <a:ext cx="3860702" cy="393798"/>
          </a:xfrm>
          <a:prstGeom prst="rect">
            <a:avLst/>
          </a:prstGeom>
        </p:spPr>
        <p:txBody>
          <a:bodyPr/>
          <a:lstStyle>
            <a:lvl1pPr marL="0" indent="0" defTabSz="493776">
              <a:defRPr sz="1350"/>
            </a:lvl1pPr>
          </a:lstStyle>
          <a:p>
            <a:r>
              <a:t>Ibn Khaldun (1332 - 1406)</a:t>
            </a:r>
          </a:p>
        </p:txBody>
      </p:sp>
      <p:pic>
        <p:nvPicPr>
          <p:cNvPr id="369" name="Ibn-Khaldun.jpg" descr="Ibn-Khaldun.jpg"/>
          <p:cNvPicPr>
            <a:picLocks noChangeAspect="1"/>
          </p:cNvPicPr>
          <p:nvPr/>
        </p:nvPicPr>
        <p:blipFill>
          <a:blip r:embed="rId2">
            <a:extLst/>
          </a:blip>
          <a:stretch>
            <a:fillRect/>
          </a:stretch>
        </p:blipFill>
        <p:spPr>
          <a:xfrm>
            <a:off x="2506552" y="538078"/>
            <a:ext cx="4130896" cy="4067344"/>
          </a:xfrm>
          <a:prstGeom prst="rect">
            <a:avLst/>
          </a:prstGeom>
          <a:ln w="12700">
            <a:miter lim="400000"/>
          </a:ln>
        </p:spPr>
      </p:pic>
      <p:sp>
        <p:nvSpPr>
          <p:cNvPr id="370"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FFFFFF"/>
                </a:solidFill>
              </a:defRPr>
            </a:lvl1pPr>
          </a:lstStyle>
          <a:p>
            <a:fld id="{86CB4B4D-7CA3-9044-876B-883B54F8677D}" type="slidenum">
              <a:t>4</a:t>
            </a:f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Google Shape;302;p37"/>
          <p:cNvSpPr/>
          <p:nvPr/>
        </p:nvSpPr>
        <p:spPr>
          <a:xfrm>
            <a:off x="0" y="0"/>
            <a:ext cx="9144000" cy="5143488"/>
          </a:xfrm>
          <a:custGeom>
            <a:avLst/>
            <a:gdLst/>
            <a:ahLst/>
            <a:cxnLst>
              <a:cxn ang="0">
                <a:pos x="wd2" y="hd2"/>
              </a:cxn>
              <a:cxn ang="5400000">
                <a:pos x="wd2" y="hd2"/>
              </a:cxn>
              <a:cxn ang="10800000">
                <a:pos x="wd2" y="hd2"/>
              </a:cxn>
              <a:cxn ang="16200000">
                <a:pos x="wd2" y="hd2"/>
              </a:cxn>
            </a:cxnLst>
            <a:rect l="0" t="0" r="r" b="b"/>
            <a:pathLst>
              <a:path w="21600" h="21600" extrusionOk="0">
                <a:moveTo>
                  <a:pt x="4691" y="4843"/>
                </a:moveTo>
                <a:cubicBezTo>
                  <a:pt x="4924" y="4843"/>
                  <a:pt x="5156" y="4950"/>
                  <a:pt x="5364" y="5163"/>
                </a:cubicBezTo>
                <a:lnTo>
                  <a:pt x="8835" y="8726"/>
                </a:lnTo>
                <a:cubicBezTo>
                  <a:pt x="9252" y="9154"/>
                  <a:pt x="9509" y="9944"/>
                  <a:pt x="9509" y="10800"/>
                </a:cubicBezTo>
                <a:cubicBezTo>
                  <a:pt x="9509" y="11656"/>
                  <a:pt x="9252" y="12446"/>
                  <a:pt x="8835" y="12874"/>
                </a:cubicBezTo>
                <a:lnTo>
                  <a:pt x="5364" y="16437"/>
                </a:lnTo>
                <a:cubicBezTo>
                  <a:pt x="5156" y="16650"/>
                  <a:pt x="4923" y="16757"/>
                  <a:pt x="4690" y="16757"/>
                </a:cubicBezTo>
                <a:cubicBezTo>
                  <a:pt x="4458" y="16757"/>
                  <a:pt x="4225" y="16650"/>
                  <a:pt x="4017" y="16437"/>
                </a:cubicBezTo>
                <a:cubicBezTo>
                  <a:pt x="3600" y="16010"/>
                  <a:pt x="3344" y="15219"/>
                  <a:pt x="3344" y="14363"/>
                </a:cubicBezTo>
                <a:lnTo>
                  <a:pt x="3344" y="7237"/>
                </a:lnTo>
                <a:cubicBezTo>
                  <a:pt x="3344" y="6382"/>
                  <a:pt x="3601" y="5592"/>
                  <a:pt x="4018" y="5165"/>
                </a:cubicBezTo>
                <a:cubicBezTo>
                  <a:pt x="4226" y="4950"/>
                  <a:pt x="4459" y="4843"/>
                  <a:pt x="4691" y="4843"/>
                </a:cubicBezTo>
                <a:close/>
                <a:moveTo>
                  <a:pt x="0" y="0"/>
                </a:moveTo>
                <a:lnTo>
                  <a:pt x="0" y="21600"/>
                </a:lnTo>
                <a:lnTo>
                  <a:pt x="21600" y="21600"/>
                </a:lnTo>
                <a:lnTo>
                  <a:pt x="21600" y="0"/>
                </a:ln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373" name="Google Shape;303;p37"/>
          <p:cNvSpPr txBox="1">
            <a:spLocks noGrp="1"/>
          </p:cNvSpPr>
          <p:nvPr>
            <p:ph type="title"/>
          </p:nvPr>
        </p:nvSpPr>
        <p:spPr>
          <a:xfrm>
            <a:off x="2785199" y="4647777"/>
            <a:ext cx="3573602" cy="501601"/>
          </a:xfrm>
          <a:prstGeom prst="rect">
            <a:avLst/>
          </a:prstGeom>
        </p:spPr>
        <p:txBody>
          <a:bodyPr/>
          <a:lstStyle>
            <a:lvl1pPr defTabSz="420623">
              <a:defRPr sz="1840">
                <a:solidFill>
                  <a:srgbClr val="FFFFFF"/>
                </a:solidFill>
              </a:defRPr>
            </a:lvl1pPr>
          </a:lstStyle>
          <a:p>
            <a:r>
              <a:t>Plato (428 - 427 - 348/347 BCE)</a:t>
            </a:r>
          </a:p>
        </p:txBody>
      </p:sp>
      <p:sp>
        <p:nvSpPr>
          <p:cNvPr id="374" name="Google Shape;305;p37"/>
          <p:cNvSpPr/>
          <p:nvPr/>
        </p:nvSpPr>
        <p:spPr>
          <a:xfrm rot="16200000">
            <a:off x="6491748" y="-1999913"/>
            <a:ext cx="2255134"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3"/>
          </a:solidFill>
          <a:ln w="12700">
            <a:miter lim="400000"/>
          </a:ln>
        </p:spPr>
        <p:txBody>
          <a:bodyPr lIns="0" tIns="0" rIns="0" bIns="0" anchor="ctr"/>
          <a:lstStyle/>
          <a:p>
            <a:pPr>
              <a:defRPr>
                <a:solidFill>
                  <a:srgbClr val="000000"/>
                </a:solidFill>
              </a:defRPr>
            </a:pPr>
            <a:endParaRPr/>
          </a:p>
        </p:txBody>
      </p:sp>
      <p:sp>
        <p:nvSpPr>
          <p:cNvPr id="375" name="Google Shape;306;p37"/>
          <p:cNvSpPr/>
          <p:nvPr/>
        </p:nvSpPr>
        <p:spPr>
          <a:xfrm rot="16200000">
            <a:off x="7597086" y="-1657931"/>
            <a:ext cx="2255134" cy="4463304"/>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376" name="Google Shape;307;p37"/>
          <p:cNvSpPr/>
          <p:nvPr/>
        </p:nvSpPr>
        <p:spPr>
          <a:xfrm rot="16200000" flipH="1">
            <a:off x="6692311" y="2666925"/>
            <a:ext cx="2255134"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4"/>
          </a:solidFill>
          <a:ln w="12700">
            <a:miter lim="400000"/>
          </a:ln>
        </p:spPr>
        <p:txBody>
          <a:bodyPr lIns="0" tIns="0" rIns="0" bIns="0" anchor="ctr"/>
          <a:lstStyle/>
          <a:p>
            <a:pPr>
              <a:defRPr>
                <a:solidFill>
                  <a:srgbClr val="000000"/>
                </a:solidFill>
              </a:defRPr>
            </a:pPr>
            <a:endParaRPr/>
          </a:p>
        </p:txBody>
      </p:sp>
      <p:sp>
        <p:nvSpPr>
          <p:cNvPr id="377" name="Google Shape;308;p37"/>
          <p:cNvSpPr/>
          <p:nvPr/>
        </p:nvSpPr>
        <p:spPr>
          <a:xfrm rot="16200000" flipH="1">
            <a:off x="6837361" y="3061601"/>
            <a:ext cx="2255135" cy="4463305"/>
          </a:xfrm>
          <a:custGeom>
            <a:avLst/>
            <a:gdLst/>
            <a:ahLst/>
            <a:cxnLst>
              <a:cxn ang="0">
                <a:pos x="wd2" y="hd2"/>
              </a:cxn>
              <a:cxn ang="5400000">
                <a:pos x="wd2" y="hd2"/>
              </a:cxn>
              <a:cxn ang="10800000">
                <a:pos x="wd2" y="hd2"/>
              </a:cxn>
              <a:cxn ang="16200000">
                <a:pos x="wd2" y="hd2"/>
              </a:cxn>
            </a:cxnLst>
            <a:rect l="0" t="0" r="r" b="b"/>
            <a:pathLst>
              <a:path w="21416" h="21600" extrusionOk="0">
                <a:moveTo>
                  <a:pt x="21416" y="0"/>
                </a:moveTo>
                <a:lnTo>
                  <a:pt x="549" y="13994"/>
                </a:lnTo>
                <a:cubicBezTo>
                  <a:pt x="-130" y="14437"/>
                  <a:pt x="-184" y="15059"/>
                  <a:pt x="413" y="15529"/>
                </a:cubicBezTo>
                <a:lnTo>
                  <a:pt x="7984" y="21600"/>
                </a:lnTo>
                <a:lnTo>
                  <a:pt x="21416" y="21600"/>
                </a:lnTo>
                <a:lnTo>
                  <a:pt x="21416" y="0"/>
                </a:lnTo>
                <a:close/>
              </a:path>
            </a:pathLst>
          </a:custGeom>
          <a:solidFill>
            <a:schemeClr val="accent3"/>
          </a:solidFill>
          <a:ln w="12700">
            <a:miter lim="400000"/>
          </a:ln>
        </p:spPr>
        <p:txBody>
          <a:bodyPr lIns="0" tIns="0" rIns="0" bIns="0" anchor="ctr"/>
          <a:lstStyle/>
          <a:p>
            <a:pPr>
              <a:defRPr>
                <a:solidFill>
                  <a:srgbClr val="000000"/>
                </a:solidFill>
              </a:defRPr>
            </a:pPr>
            <a:endParaRPr/>
          </a:p>
        </p:txBody>
      </p:sp>
      <p:pic>
        <p:nvPicPr>
          <p:cNvPr id="378" name="plato.jpg" descr="plato.jpg"/>
          <p:cNvPicPr>
            <a:picLocks noChangeAspect="1"/>
          </p:cNvPicPr>
          <p:nvPr/>
        </p:nvPicPr>
        <p:blipFill>
          <a:blip r:embed="rId2">
            <a:extLst/>
          </a:blip>
          <a:stretch>
            <a:fillRect/>
          </a:stretch>
        </p:blipFill>
        <p:spPr>
          <a:xfrm>
            <a:off x="2498504" y="377596"/>
            <a:ext cx="4146992" cy="4146993"/>
          </a:xfrm>
          <a:prstGeom prst="rect">
            <a:avLst/>
          </a:prstGeom>
          <a:ln w="12700">
            <a:miter lim="400000"/>
          </a:ln>
        </p:spPr>
      </p:pic>
      <p:sp>
        <p:nvSpPr>
          <p:cNvPr id="379"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FFFFFF"/>
                </a:solidFill>
              </a:defRPr>
            </a:lvl1pPr>
          </a:lstStyle>
          <a:p>
            <a:fld id="{86CB4B4D-7CA3-9044-876B-883B54F8677D}" type="slidenum">
              <a:t>5</a:t>
            </a:fld>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 name="Google Shape;313;p38"/>
          <p:cNvSpPr txBox="1">
            <a:spLocks noGrp="1"/>
          </p:cNvSpPr>
          <p:nvPr>
            <p:ph type="title"/>
          </p:nvPr>
        </p:nvSpPr>
        <p:spPr>
          <a:xfrm>
            <a:off x="2750170" y="4496449"/>
            <a:ext cx="3450600" cy="501601"/>
          </a:xfrm>
          <a:prstGeom prst="rect">
            <a:avLst/>
          </a:prstGeom>
        </p:spPr>
        <p:txBody>
          <a:bodyPr/>
          <a:lstStyle>
            <a:lvl1pPr>
              <a:defRPr sz="1700"/>
            </a:lvl1pPr>
          </a:lstStyle>
          <a:p>
            <a:r>
              <a:t>Aristotle (384 - 322 BCE)</a:t>
            </a:r>
          </a:p>
        </p:txBody>
      </p:sp>
      <p:pic>
        <p:nvPicPr>
          <p:cNvPr id="382" name="27ARISTOTLE-superJumbo.jpg" descr="27ARISTOTLE-superJumbo.jpg"/>
          <p:cNvPicPr>
            <a:picLocks noChangeAspect="1"/>
          </p:cNvPicPr>
          <p:nvPr/>
        </p:nvPicPr>
        <p:blipFill>
          <a:blip r:embed="rId2">
            <a:extLst/>
          </a:blip>
          <a:stretch>
            <a:fillRect/>
          </a:stretch>
        </p:blipFill>
        <p:spPr>
          <a:xfrm>
            <a:off x="2750170" y="89426"/>
            <a:ext cx="3450600" cy="4316938"/>
          </a:xfrm>
          <a:prstGeom prst="rect">
            <a:avLst/>
          </a:prstGeom>
          <a:ln w="12700">
            <a:miter lim="400000"/>
          </a:ln>
        </p:spPr>
      </p:pic>
      <p:sp>
        <p:nvSpPr>
          <p:cNvPr id="383"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FFFFFF"/>
                </a:solidFill>
              </a:defRPr>
            </a:lvl1pPr>
          </a:lstStyle>
          <a:p>
            <a:fld id="{86CB4B4D-7CA3-9044-876B-883B54F8677D}" type="slidenum">
              <a:t>6</a:t>
            </a:fld>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 name="Google Shape;339;p40"/>
          <p:cNvSpPr txBox="1">
            <a:spLocks noGrp="1"/>
          </p:cNvSpPr>
          <p:nvPr>
            <p:ph type="title"/>
          </p:nvPr>
        </p:nvSpPr>
        <p:spPr>
          <a:xfrm>
            <a:off x="2504242" y="390317"/>
            <a:ext cx="4135516" cy="682972"/>
          </a:xfrm>
          <a:prstGeom prst="rect">
            <a:avLst/>
          </a:prstGeom>
        </p:spPr>
        <p:txBody>
          <a:bodyPr/>
          <a:lstStyle/>
          <a:p>
            <a:pPr defTabSz="475487">
              <a:defRPr sz="2496"/>
            </a:pPr>
            <a:r>
              <a:rPr sz="2391"/>
              <a:t>Early modern </a:t>
            </a:r>
            <a:r>
              <a:t>developments:</a:t>
            </a:r>
          </a:p>
        </p:txBody>
      </p:sp>
      <p:grpSp>
        <p:nvGrpSpPr>
          <p:cNvPr id="389" name="Google Shape;342;p40"/>
          <p:cNvGrpSpPr/>
          <p:nvPr/>
        </p:nvGrpSpPr>
        <p:grpSpPr>
          <a:xfrm>
            <a:off x="1776660" y="2650896"/>
            <a:ext cx="341062" cy="501561"/>
            <a:chOff x="0" y="43"/>
            <a:chExt cx="341060" cy="501560"/>
          </a:xfrm>
        </p:grpSpPr>
        <p:sp>
          <p:nvSpPr>
            <p:cNvPr id="386" name="Google Shape;343;p40"/>
            <p:cNvSpPr/>
            <p:nvPr/>
          </p:nvSpPr>
          <p:spPr>
            <a:xfrm>
              <a:off x="-1" y="43"/>
              <a:ext cx="341062" cy="501562"/>
            </a:xfrm>
            <a:custGeom>
              <a:avLst/>
              <a:gdLst/>
              <a:ahLst/>
              <a:cxnLst>
                <a:cxn ang="0">
                  <a:pos x="wd2" y="hd2"/>
                </a:cxn>
                <a:cxn ang="5400000">
                  <a:pos x="wd2" y="hd2"/>
                </a:cxn>
                <a:cxn ang="10800000">
                  <a:pos x="wd2" y="hd2"/>
                </a:cxn>
                <a:cxn ang="16200000">
                  <a:pos x="wd2" y="hd2"/>
                </a:cxn>
              </a:cxnLst>
              <a:rect l="0" t="0" r="r" b="b"/>
              <a:pathLst>
                <a:path w="21600" h="21600" extrusionOk="0">
                  <a:moveTo>
                    <a:pt x="12706" y="864"/>
                  </a:moveTo>
                  <a:cubicBezTo>
                    <a:pt x="13053" y="864"/>
                    <a:pt x="13343" y="1059"/>
                    <a:pt x="13343" y="1295"/>
                  </a:cubicBezTo>
                  <a:lnTo>
                    <a:pt x="13343" y="6479"/>
                  </a:lnTo>
                  <a:cubicBezTo>
                    <a:pt x="13343" y="6721"/>
                    <a:pt x="13053" y="6912"/>
                    <a:pt x="12706" y="6912"/>
                  </a:cubicBezTo>
                  <a:lnTo>
                    <a:pt x="8894" y="6912"/>
                  </a:lnTo>
                  <a:cubicBezTo>
                    <a:pt x="8539" y="6912"/>
                    <a:pt x="8260" y="6721"/>
                    <a:pt x="8260" y="6479"/>
                  </a:cubicBezTo>
                  <a:lnTo>
                    <a:pt x="8260" y="1295"/>
                  </a:lnTo>
                  <a:cubicBezTo>
                    <a:pt x="8260" y="1059"/>
                    <a:pt x="8539" y="864"/>
                    <a:pt x="8894" y="864"/>
                  </a:cubicBezTo>
                  <a:close/>
                  <a:moveTo>
                    <a:pt x="19695" y="4320"/>
                  </a:moveTo>
                  <a:cubicBezTo>
                    <a:pt x="20043" y="4320"/>
                    <a:pt x="20329" y="4515"/>
                    <a:pt x="20329" y="4751"/>
                  </a:cubicBezTo>
                  <a:lnTo>
                    <a:pt x="20329" y="20303"/>
                  </a:lnTo>
                  <a:cubicBezTo>
                    <a:pt x="20329" y="20546"/>
                    <a:pt x="20043" y="20736"/>
                    <a:pt x="19695" y="20736"/>
                  </a:cubicBezTo>
                  <a:lnTo>
                    <a:pt x="1907" y="20736"/>
                  </a:lnTo>
                  <a:cubicBezTo>
                    <a:pt x="1549" y="20736"/>
                    <a:pt x="1271" y="20546"/>
                    <a:pt x="1271" y="20303"/>
                  </a:cubicBezTo>
                  <a:lnTo>
                    <a:pt x="1271" y="4751"/>
                  </a:lnTo>
                  <a:cubicBezTo>
                    <a:pt x="1271" y="4515"/>
                    <a:pt x="1549" y="4320"/>
                    <a:pt x="1907" y="4320"/>
                  </a:cubicBezTo>
                  <a:lnTo>
                    <a:pt x="6990" y="4320"/>
                  </a:lnTo>
                  <a:lnTo>
                    <a:pt x="6990" y="6479"/>
                  </a:lnTo>
                  <a:cubicBezTo>
                    <a:pt x="6990" y="7194"/>
                    <a:pt x="7837" y="7776"/>
                    <a:pt x="8894" y="7776"/>
                  </a:cubicBezTo>
                  <a:lnTo>
                    <a:pt x="12706" y="7776"/>
                  </a:lnTo>
                  <a:cubicBezTo>
                    <a:pt x="13758" y="7776"/>
                    <a:pt x="14613" y="7194"/>
                    <a:pt x="14613" y="6479"/>
                  </a:cubicBezTo>
                  <a:lnTo>
                    <a:pt x="14613" y="4320"/>
                  </a:lnTo>
                  <a:close/>
                  <a:moveTo>
                    <a:pt x="8894" y="0"/>
                  </a:moveTo>
                  <a:cubicBezTo>
                    <a:pt x="7837" y="0"/>
                    <a:pt x="6990" y="582"/>
                    <a:pt x="6990" y="1295"/>
                  </a:cubicBezTo>
                  <a:lnTo>
                    <a:pt x="6990" y="3456"/>
                  </a:lnTo>
                  <a:lnTo>
                    <a:pt x="1907" y="3456"/>
                  </a:lnTo>
                  <a:cubicBezTo>
                    <a:pt x="847" y="3456"/>
                    <a:pt x="0" y="4038"/>
                    <a:pt x="0" y="4751"/>
                  </a:cubicBezTo>
                  <a:lnTo>
                    <a:pt x="0" y="20303"/>
                  </a:lnTo>
                  <a:cubicBezTo>
                    <a:pt x="0" y="21018"/>
                    <a:pt x="847" y="21600"/>
                    <a:pt x="1907" y="21600"/>
                  </a:cubicBezTo>
                  <a:lnTo>
                    <a:pt x="19695" y="21600"/>
                  </a:lnTo>
                  <a:cubicBezTo>
                    <a:pt x="20745" y="21600"/>
                    <a:pt x="21600" y="21018"/>
                    <a:pt x="21600" y="20303"/>
                  </a:cubicBezTo>
                  <a:lnTo>
                    <a:pt x="21600" y="4751"/>
                  </a:lnTo>
                  <a:cubicBezTo>
                    <a:pt x="21600" y="4038"/>
                    <a:pt x="20745" y="3456"/>
                    <a:pt x="19695" y="3456"/>
                  </a:cubicBezTo>
                  <a:lnTo>
                    <a:pt x="14613" y="3456"/>
                  </a:lnTo>
                  <a:lnTo>
                    <a:pt x="14613" y="1295"/>
                  </a:lnTo>
                  <a:cubicBezTo>
                    <a:pt x="14613" y="582"/>
                    <a:pt x="13758" y="0"/>
                    <a:pt x="12706" y="0"/>
                  </a:cubicBezTo>
                  <a:close/>
                </a:path>
              </a:pathLst>
            </a:custGeom>
            <a:solidFill>
              <a:schemeClr val="accent1"/>
            </a:solidFill>
            <a:ln w="12700" cap="flat">
              <a:noFill/>
              <a:miter lim="400000"/>
            </a:ln>
            <a:effectLst/>
          </p:spPr>
          <p:txBody>
            <a:bodyPr wrap="square" lIns="0" tIns="0" rIns="0" bIns="0" numCol="1" anchor="ctr">
              <a:noAutofit/>
            </a:bodyPr>
            <a:lstStyle/>
            <a:p>
              <a:endParaRPr/>
            </a:p>
          </p:txBody>
        </p:sp>
        <p:sp>
          <p:nvSpPr>
            <p:cNvPr id="387" name="Google Shape;344;p40"/>
            <p:cNvSpPr/>
            <p:nvPr/>
          </p:nvSpPr>
          <p:spPr>
            <a:xfrm>
              <a:off x="120374" y="240706"/>
              <a:ext cx="100257" cy="100399"/>
            </a:xfrm>
            <a:custGeom>
              <a:avLst/>
              <a:gdLst/>
              <a:ahLst/>
              <a:cxnLst>
                <a:cxn ang="0">
                  <a:pos x="wd2" y="hd2"/>
                </a:cxn>
                <a:cxn ang="5400000">
                  <a:pos x="wd2" y="hd2"/>
                </a:cxn>
                <a:cxn ang="10800000">
                  <a:pos x="wd2" y="hd2"/>
                </a:cxn>
                <a:cxn ang="16200000">
                  <a:pos x="wd2" y="hd2"/>
                </a:cxn>
              </a:cxnLst>
              <a:rect l="0" t="0" r="r" b="b"/>
              <a:pathLst>
                <a:path w="20783" h="21600" extrusionOk="0">
                  <a:moveTo>
                    <a:pt x="10402" y="4335"/>
                  </a:moveTo>
                  <a:cubicBezTo>
                    <a:pt x="15947" y="4335"/>
                    <a:pt x="18720" y="11297"/>
                    <a:pt x="14811" y="15381"/>
                  </a:cubicBezTo>
                  <a:cubicBezTo>
                    <a:pt x="13532" y="16708"/>
                    <a:pt x="11967" y="17302"/>
                    <a:pt x="10429" y="17302"/>
                  </a:cubicBezTo>
                  <a:cubicBezTo>
                    <a:pt x="7227" y="17302"/>
                    <a:pt x="4159" y="14722"/>
                    <a:pt x="4159" y="10805"/>
                  </a:cubicBezTo>
                  <a:cubicBezTo>
                    <a:pt x="4159" y="7240"/>
                    <a:pt x="6932" y="4335"/>
                    <a:pt x="10402" y="4335"/>
                  </a:cubicBezTo>
                  <a:close/>
                  <a:moveTo>
                    <a:pt x="10474" y="0"/>
                  </a:moveTo>
                  <a:cubicBezTo>
                    <a:pt x="5134" y="0"/>
                    <a:pt x="0" y="4307"/>
                    <a:pt x="0" y="10805"/>
                  </a:cubicBezTo>
                  <a:cubicBezTo>
                    <a:pt x="0" y="16764"/>
                    <a:pt x="4660" y="21600"/>
                    <a:pt x="10402" y="21600"/>
                  </a:cubicBezTo>
                  <a:cubicBezTo>
                    <a:pt x="14588" y="21600"/>
                    <a:pt x="18389" y="18982"/>
                    <a:pt x="19990" y="14954"/>
                  </a:cubicBezTo>
                  <a:cubicBezTo>
                    <a:pt x="21600" y="10925"/>
                    <a:pt x="20715" y="6266"/>
                    <a:pt x="17745" y="3184"/>
                  </a:cubicBezTo>
                  <a:cubicBezTo>
                    <a:pt x="15634" y="984"/>
                    <a:pt x="13032" y="0"/>
                    <a:pt x="10474" y="0"/>
                  </a:cubicBezTo>
                  <a:close/>
                </a:path>
              </a:pathLst>
            </a:custGeom>
            <a:solidFill>
              <a:schemeClr val="accent1"/>
            </a:solidFill>
            <a:ln w="12700" cap="flat">
              <a:noFill/>
              <a:miter lim="400000"/>
            </a:ln>
            <a:effectLst/>
          </p:spPr>
          <p:txBody>
            <a:bodyPr wrap="square" lIns="0" tIns="0" rIns="0" bIns="0" numCol="1" anchor="ctr">
              <a:noAutofit/>
            </a:bodyPr>
            <a:lstStyle/>
            <a:p>
              <a:endParaRPr/>
            </a:p>
          </p:txBody>
        </p:sp>
        <p:sp>
          <p:nvSpPr>
            <p:cNvPr id="388" name="Google Shape;345;p40"/>
            <p:cNvSpPr/>
            <p:nvPr/>
          </p:nvSpPr>
          <p:spPr>
            <a:xfrm>
              <a:off x="80249" y="361166"/>
              <a:ext cx="180563" cy="60189"/>
            </a:xfrm>
            <a:custGeom>
              <a:avLst/>
              <a:gdLst/>
              <a:ahLst/>
              <a:cxnLst>
                <a:cxn ang="0">
                  <a:pos x="wd2" y="hd2"/>
                </a:cxn>
                <a:cxn ang="5400000">
                  <a:pos x="wd2" y="hd2"/>
                </a:cxn>
                <a:cxn ang="10800000">
                  <a:pos x="wd2" y="hd2"/>
                </a:cxn>
                <a:cxn ang="16200000">
                  <a:pos x="wd2" y="hd2"/>
                </a:cxn>
              </a:cxnLst>
              <a:rect l="0" t="0" r="r" b="b"/>
              <a:pathLst>
                <a:path w="21600" h="21600" extrusionOk="0">
                  <a:moveTo>
                    <a:pt x="18003" y="7200"/>
                  </a:moveTo>
                  <a:cubicBezTo>
                    <a:pt x="18658" y="7200"/>
                    <a:pt x="19200" y="8826"/>
                    <a:pt x="19200" y="10792"/>
                  </a:cubicBezTo>
                  <a:cubicBezTo>
                    <a:pt x="19200" y="12821"/>
                    <a:pt x="18658" y="14400"/>
                    <a:pt x="18003" y="14400"/>
                  </a:cubicBezTo>
                  <a:lnTo>
                    <a:pt x="3603" y="14400"/>
                  </a:lnTo>
                  <a:cubicBezTo>
                    <a:pt x="2932" y="14400"/>
                    <a:pt x="2400" y="12821"/>
                    <a:pt x="2400" y="10792"/>
                  </a:cubicBezTo>
                  <a:cubicBezTo>
                    <a:pt x="2400" y="8826"/>
                    <a:pt x="2932" y="7200"/>
                    <a:pt x="3603" y="7200"/>
                  </a:cubicBezTo>
                  <a:close/>
                  <a:moveTo>
                    <a:pt x="3603" y="0"/>
                  </a:moveTo>
                  <a:cubicBezTo>
                    <a:pt x="1600" y="0"/>
                    <a:pt x="0" y="4846"/>
                    <a:pt x="0" y="10792"/>
                  </a:cubicBezTo>
                  <a:cubicBezTo>
                    <a:pt x="0" y="16754"/>
                    <a:pt x="1600" y="21600"/>
                    <a:pt x="3603" y="21600"/>
                  </a:cubicBezTo>
                  <a:lnTo>
                    <a:pt x="18003" y="21600"/>
                  </a:lnTo>
                  <a:cubicBezTo>
                    <a:pt x="19985" y="21600"/>
                    <a:pt x="21600" y="16754"/>
                    <a:pt x="21600" y="10792"/>
                  </a:cubicBezTo>
                  <a:cubicBezTo>
                    <a:pt x="21600" y="4846"/>
                    <a:pt x="19985" y="0"/>
                    <a:pt x="18003" y="0"/>
                  </a:cubicBezTo>
                  <a:close/>
                </a:path>
              </a:pathLst>
            </a:custGeom>
            <a:solidFill>
              <a:schemeClr val="accent1"/>
            </a:solidFill>
            <a:ln w="12700" cap="flat">
              <a:noFill/>
              <a:miter lim="400000"/>
            </a:ln>
            <a:effectLst/>
          </p:spPr>
          <p:txBody>
            <a:bodyPr wrap="square" lIns="0" tIns="0" rIns="0" bIns="0" numCol="1" anchor="ctr">
              <a:noAutofit/>
            </a:bodyPr>
            <a:lstStyle/>
            <a:p>
              <a:endParaRPr/>
            </a:p>
          </p:txBody>
        </p:sp>
      </p:grpSp>
      <p:sp>
        <p:nvSpPr>
          <p:cNvPr id="390" name="The first modern political scientist was the Italian writer Niccolo Machiavelli (1469 - 1527). His political philosophy, which completed the secularization of politics begun by Maesilius, was based on reason rather than religion."/>
          <p:cNvSpPr txBox="1"/>
          <p:nvPr/>
        </p:nvSpPr>
        <p:spPr>
          <a:xfrm>
            <a:off x="1015292" y="2157142"/>
            <a:ext cx="6350398" cy="10089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marL="140368" indent="-140368">
              <a:buSzPct val="100000"/>
              <a:buChar char="•"/>
              <a:defRPr sz="1700">
                <a:solidFill>
                  <a:srgbClr val="FFFFFF"/>
                </a:solidFill>
              </a:defRPr>
            </a:lvl1pPr>
          </a:lstStyle>
          <a:p>
            <a:r>
              <a:t>The first modern political scientist was the Italian writer Niccolo Machiavelli (1469 - 1527). His political philosophy, which completed the secularization of politics begun by Maesilius, was based on reason rather than religion.</a:t>
            </a:r>
          </a:p>
        </p:txBody>
      </p:sp>
      <p:sp>
        <p:nvSpPr>
          <p:cNvPr id="391"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FFFFFF"/>
                </a:solidFill>
              </a:defRPr>
            </a:lvl1pPr>
          </a:lstStyle>
          <a:p>
            <a:fld id="{86CB4B4D-7CA3-9044-876B-883B54F8677D}" type="slidenum">
              <a:t>7</a:t>
            </a:fld>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Google Shape;389;p43"/>
          <p:cNvSpPr/>
          <p:nvPr/>
        </p:nvSpPr>
        <p:spPr>
          <a:xfrm flipH="1">
            <a:off x="1649504" y="2533188"/>
            <a:ext cx="545795" cy="403912"/>
          </a:xfrm>
          <a:custGeom>
            <a:avLst/>
            <a:gdLst/>
            <a:ahLst/>
            <a:cxnLst>
              <a:cxn ang="0">
                <a:pos x="wd2" y="hd2"/>
              </a:cxn>
              <a:cxn ang="5400000">
                <a:pos x="wd2" y="hd2"/>
              </a:cxn>
              <a:cxn ang="10800000">
                <a:pos x="wd2" y="hd2"/>
              </a:cxn>
              <a:cxn ang="16200000">
                <a:pos x="wd2" y="hd2"/>
              </a:cxn>
            </a:cxnLst>
            <a:rect l="0" t="0" r="r" b="b"/>
            <a:pathLst>
              <a:path w="21600" h="21600" extrusionOk="0">
                <a:moveTo>
                  <a:pt x="4751" y="7590"/>
                </a:moveTo>
                <a:lnTo>
                  <a:pt x="4751" y="11093"/>
                </a:lnTo>
                <a:cubicBezTo>
                  <a:pt x="4751" y="11411"/>
                  <a:pt x="4562" y="11675"/>
                  <a:pt x="4320" y="11675"/>
                </a:cubicBezTo>
                <a:lnTo>
                  <a:pt x="916" y="11675"/>
                </a:lnTo>
                <a:lnTo>
                  <a:pt x="2310" y="7909"/>
                </a:lnTo>
                <a:cubicBezTo>
                  <a:pt x="2384" y="7713"/>
                  <a:pt x="2534" y="7590"/>
                  <a:pt x="2694" y="7590"/>
                </a:cubicBezTo>
                <a:close/>
                <a:moveTo>
                  <a:pt x="6912" y="7590"/>
                </a:moveTo>
                <a:lnTo>
                  <a:pt x="6912" y="15763"/>
                </a:lnTo>
                <a:lnTo>
                  <a:pt x="864" y="15763"/>
                </a:lnTo>
                <a:lnTo>
                  <a:pt x="864" y="12842"/>
                </a:lnTo>
                <a:lnTo>
                  <a:pt x="4320" y="12842"/>
                </a:lnTo>
                <a:cubicBezTo>
                  <a:pt x="5039" y="12842"/>
                  <a:pt x="5615" y="12057"/>
                  <a:pt x="5615" y="11093"/>
                </a:cubicBezTo>
                <a:lnTo>
                  <a:pt x="5615" y="7590"/>
                </a:lnTo>
                <a:close/>
                <a:moveTo>
                  <a:pt x="20303" y="1167"/>
                </a:moveTo>
                <a:cubicBezTo>
                  <a:pt x="20546" y="1167"/>
                  <a:pt x="20736" y="1424"/>
                  <a:pt x="20736" y="1753"/>
                </a:cubicBezTo>
                <a:lnTo>
                  <a:pt x="20736" y="15763"/>
                </a:lnTo>
                <a:lnTo>
                  <a:pt x="7776" y="15763"/>
                </a:lnTo>
                <a:lnTo>
                  <a:pt x="7776" y="1753"/>
                </a:lnTo>
                <a:cubicBezTo>
                  <a:pt x="7776" y="1424"/>
                  <a:pt x="7971" y="1167"/>
                  <a:pt x="8207" y="1167"/>
                </a:cubicBezTo>
                <a:close/>
                <a:moveTo>
                  <a:pt x="2603" y="16930"/>
                </a:moveTo>
                <a:cubicBezTo>
                  <a:pt x="2406" y="17271"/>
                  <a:pt x="2269" y="17668"/>
                  <a:pt x="2206" y="18098"/>
                </a:cubicBezTo>
                <a:lnTo>
                  <a:pt x="1295" y="18098"/>
                </a:lnTo>
                <a:cubicBezTo>
                  <a:pt x="1059" y="18098"/>
                  <a:pt x="864" y="17831"/>
                  <a:pt x="864" y="17512"/>
                </a:cubicBezTo>
                <a:lnTo>
                  <a:pt x="864" y="16930"/>
                </a:lnTo>
                <a:close/>
                <a:moveTo>
                  <a:pt x="15563" y="16930"/>
                </a:moveTo>
                <a:cubicBezTo>
                  <a:pt x="15368" y="17271"/>
                  <a:pt x="15229" y="17668"/>
                  <a:pt x="15166" y="18098"/>
                </a:cubicBezTo>
                <a:lnTo>
                  <a:pt x="6440" y="18098"/>
                </a:lnTo>
                <a:cubicBezTo>
                  <a:pt x="6369" y="17668"/>
                  <a:pt x="6238" y="17271"/>
                  <a:pt x="6042" y="16930"/>
                </a:cubicBezTo>
                <a:close/>
                <a:moveTo>
                  <a:pt x="20736" y="16930"/>
                </a:moveTo>
                <a:lnTo>
                  <a:pt x="20736" y="17512"/>
                </a:lnTo>
                <a:cubicBezTo>
                  <a:pt x="20736" y="17831"/>
                  <a:pt x="20546" y="18098"/>
                  <a:pt x="20303" y="18098"/>
                </a:cubicBezTo>
                <a:lnTo>
                  <a:pt x="19400" y="18098"/>
                </a:lnTo>
                <a:cubicBezTo>
                  <a:pt x="19331" y="17668"/>
                  <a:pt x="19198" y="17271"/>
                  <a:pt x="19002" y="16930"/>
                </a:cubicBezTo>
                <a:close/>
                <a:moveTo>
                  <a:pt x="4313" y="16925"/>
                </a:moveTo>
                <a:cubicBezTo>
                  <a:pt x="4978" y="16925"/>
                  <a:pt x="5615" y="17623"/>
                  <a:pt x="5615" y="18680"/>
                </a:cubicBezTo>
                <a:cubicBezTo>
                  <a:pt x="5615" y="19647"/>
                  <a:pt x="5039" y="20433"/>
                  <a:pt x="4320" y="20433"/>
                </a:cubicBezTo>
                <a:cubicBezTo>
                  <a:pt x="3168" y="20433"/>
                  <a:pt x="2586" y="18547"/>
                  <a:pt x="3404" y="17442"/>
                </a:cubicBezTo>
                <a:cubicBezTo>
                  <a:pt x="3668" y="17086"/>
                  <a:pt x="3995" y="16925"/>
                  <a:pt x="4313" y="16925"/>
                </a:cubicBezTo>
                <a:close/>
                <a:moveTo>
                  <a:pt x="17273" y="16925"/>
                </a:moveTo>
                <a:cubicBezTo>
                  <a:pt x="17940" y="16925"/>
                  <a:pt x="18575" y="17623"/>
                  <a:pt x="18575" y="18680"/>
                </a:cubicBezTo>
                <a:cubicBezTo>
                  <a:pt x="18575" y="19647"/>
                  <a:pt x="17999" y="20433"/>
                  <a:pt x="17280" y="20433"/>
                </a:cubicBezTo>
                <a:cubicBezTo>
                  <a:pt x="16128" y="20433"/>
                  <a:pt x="15546" y="18547"/>
                  <a:pt x="16364" y="17442"/>
                </a:cubicBezTo>
                <a:cubicBezTo>
                  <a:pt x="16630" y="17086"/>
                  <a:pt x="16955" y="16925"/>
                  <a:pt x="17273" y="16925"/>
                </a:cubicBezTo>
                <a:close/>
                <a:moveTo>
                  <a:pt x="8207" y="0"/>
                </a:moveTo>
                <a:cubicBezTo>
                  <a:pt x="7494" y="0"/>
                  <a:pt x="6912" y="786"/>
                  <a:pt x="6912" y="1753"/>
                </a:cubicBezTo>
                <a:lnTo>
                  <a:pt x="6912" y="6423"/>
                </a:lnTo>
                <a:lnTo>
                  <a:pt x="2694" y="6423"/>
                </a:lnTo>
                <a:cubicBezTo>
                  <a:pt x="2206" y="6423"/>
                  <a:pt x="1756" y="6794"/>
                  <a:pt x="1537" y="7394"/>
                </a:cubicBezTo>
                <a:lnTo>
                  <a:pt x="137" y="11170"/>
                </a:lnTo>
                <a:cubicBezTo>
                  <a:pt x="52" y="11411"/>
                  <a:pt x="0" y="11683"/>
                  <a:pt x="0" y="11949"/>
                </a:cubicBezTo>
                <a:lnTo>
                  <a:pt x="0" y="17512"/>
                </a:lnTo>
                <a:cubicBezTo>
                  <a:pt x="0" y="18479"/>
                  <a:pt x="582" y="19265"/>
                  <a:pt x="1295" y="19265"/>
                </a:cubicBezTo>
                <a:lnTo>
                  <a:pt x="2206" y="19265"/>
                </a:lnTo>
                <a:cubicBezTo>
                  <a:pt x="2406" y="20626"/>
                  <a:pt x="3294" y="21600"/>
                  <a:pt x="4320" y="21600"/>
                </a:cubicBezTo>
                <a:cubicBezTo>
                  <a:pt x="5351" y="21600"/>
                  <a:pt x="6232" y="20626"/>
                  <a:pt x="6440" y="19265"/>
                </a:cubicBezTo>
                <a:lnTo>
                  <a:pt x="15166" y="19265"/>
                </a:lnTo>
                <a:cubicBezTo>
                  <a:pt x="15368" y="20626"/>
                  <a:pt x="16254" y="21600"/>
                  <a:pt x="17280" y="21600"/>
                </a:cubicBezTo>
                <a:cubicBezTo>
                  <a:pt x="18311" y="21600"/>
                  <a:pt x="19192" y="20626"/>
                  <a:pt x="19400" y="19265"/>
                </a:cubicBezTo>
                <a:lnTo>
                  <a:pt x="20303" y="19265"/>
                </a:lnTo>
                <a:cubicBezTo>
                  <a:pt x="21024" y="19265"/>
                  <a:pt x="21600" y="18479"/>
                  <a:pt x="21600" y="17512"/>
                </a:cubicBezTo>
                <a:lnTo>
                  <a:pt x="21600" y="1753"/>
                </a:lnTo>
                <a:cubicBezTo>
                  <a:pt x="21600" y="786"/>
                  <a:pt x="21024" y="0"/>
                  <a:pt x="20303"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394" name="Google Shape;390;p43"/>
          <p:cNvSpPr txBox="1">
            <a:spLocks noGrp="1"/>
          </p:cNvSpPr>
          <p:nvPr>
            <p:ph type="title"/>
          </p:nvPr>
        </p:nvSpPr>
        <p:spPr>
          <a:xfrm>
            <a:off x="167167" y="1996278"/>
            <a:ext cx="3685978" cy="1477731"/>
          </a:xfrm>
          <a:prstGeom prst="rect">
            <a:avLst/>
          </a:prstGeom>
        </p:spPr>
        <p:txBody>
          <a:bodyPr>
            <a:normAutofit fontScale="90000"/>
          </a:bodyPr>
          <a:lstStyle>
            <a:lvl1pPr marL="214061" indent="-214061" defTabSz="557784">
              <a:buSzPct val="100000"/>
              <a:buChar char="•"/>
              <a:defRPr sz="2135"/>
            </a:lvl1pPr>
          </a:lstStyle>
          <a:p>
            <a:r>
              <a:t>The English philosopher Thomas Hobbs also placed power at the center of his political analysis.</a:t>
            </a:r>
          </a:p>
        </p:txBody>
      </p:sp>
      <p:pic>
        <p:nvPicPr>
          <p:cNvPr id="395" name="Thomas_Hobbes_.jpg" descr="Thomas_Hobbes_.jpg"/>
          <p:cNvPicPr>
            <a:picLocks noChangeAspect="1"/>
          </p:cNvPicPr>
          <p:nvPr/>
        </p:nvPicPr>
        <p:blipFill>
          <a:blip r:embed="rId2">
            <a:extLst/>
          </a:blip>
          <a:stretch>
            <a:fillRect/>
          </a:stretch>
        </p:blipFill>
        <p:spPr>
          <a:xfrm>
            <a:off x="3935696" y="400858"/>
            <a:ext cx="3685978" cy="4032893"/>
          </a:xfrm>
          <a:prstGeom prst="rect">
            <a:avLst/>
          </a:prstGeom>
          <a:ln w="12700">
            <a:miter lim="400000"/>
          </a:ln>
        </p:spPr>
      </p:pic>
      <p:sp>
        <p:nvSpPr>
          <p:cNvPr id="396"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FFFFFF"/>
                </a:solidFill>
              </a:defRPr>
            </a:lvl1pPr>
          </a:lstStyle>
          <a:p>
            <a:fld id="{86CB4B4D-7CA3-9044-876B-883B54F8677D}" type="slidenum">
              <a:t>8</a:t>
            </a:f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 name="Google Shape;399;p44"/>
          <p:cNvSpPr txBox="1">
            <a:spLocks noGrp="1"/>
          </p:cNvSpPr>
          <p:nvPr>
            <p:ph type="body" sz="half" idx="1"/>
          </p:nvPr>
        </p:nvSpPr>
        <p:spPr>
          <a:xfrm>
            <a:off x="693550" y="1007144"/>
            <a:ext cx="4318547" cy="2896697"/>
          </a:xfrm>
          <a:prstGeom prst="rect">
            <a:avLst/>
          </a:prstGeom>
        </p:spPr>
        <p:txBody>
          <a:bodyPr/>
          <a:lstStyle>
            <a:lvl1pPr marL="0" indent="0"/>
          </a:lstStyle>
          <a:p>
            <a:r>
              <a:t>English philosopher John Locke (1632 - 1704) who also witnessed the turmoil of an English civil war - the Glorious Revolution argued that people form governments to preserve their natural rights to life, liberty &amp; property and that any government that fails to secure natural rights should be overthrown.</a:t>
            </a:r>
          </a:p>
        </p:txBody>
      </p:sp>
      <p:pic>
        <p:nvPicPr>
          <p:cNvPr id="399" name="Glorious-Revolution-England.jpg" descr="Glorious-Revolution-England.jpg"/>
          <p:cNvPicPr>
            <a:picLocks noChangeAspect="1"/>
          </p:cNvPicPr>
          <p:nvPr/>
        </p:nvPicPr>
        <p:blipFill>
          <a:blip r:embed="rId2">
            <a:extLst/>
          </a:blip>
          <a:srcRect l="9180" r="13570"/>
          <a:stretch>
            <a:fillRect/>
          </a:stretch>
        </p:blipFill>
        <p:spPr>
          <a:xfrm>
            <a:off x="4595358" y="-1261"/>
            <a:ext cx="2071670" cy="1564385"/>
          </a:xfrm>
          <a:prstGeom prst="rect">
            <a:avLst/>
          </a:prstGeom>
          <a:ln w="12700">
            <a:miter lim="400000"/>
          </a:ln>
        </p:spPr>
      </p:pic>
      <p:pic>
        <p:nvPicPr>
          <p:cNvPr id="400" name="John-Locke.jpg" descr="John-Locke.jpg"/>
          <p:cNvPicPr>
            <a:picLocks noChangeAspect="1"/>
          </p:cNvPicPr>
          <p:nvPr/>
        </p:nvPicPr>
        <p:blipFill>
          <a:blip r:embed="rId3">
            <a:extLst/>
          </a:blip>
          <a:stretch>
            <a:fillRect/>
          </a:stretch>
        </p:blipFill>
        <p:spPr>
          <a:xfrm>
            <a:off x="-12725" y="3373723"/>
            <a:ext cx="1394762" cy="1743451"/>
          </a:xfrm>
          <a:prstGeom prst="rect">
            <a:avLst/>
          </a:prstGeom>
          <a:ln w="12700">
            <a:miter lim="400000"/>
          </a:ln>
        </p:spPr>
      </p:pic>
      <p:sp>
        <p:nvSpPr>
          <p:cNvPr id="401"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FFFFFF"/>
                </a:solidFill>
              </a:defRPr>
            </a:lvl1pPr>
          </a:lstStyle>
          <a:p>
            <a:fld id="{86CB4B4D-7CA3-9044-876B-883B54F8677D}" type="slidenum">
              <a:t>9</a:t>
            </a:fld>
            <a:endParaRPr/>
          </a:p>
        </p:txBody>
      </p:sp>
    </p:spTree>
  </p:cSld>
  <p:clrMapOvr>
    <a:masterClrMapping/>
  </p:clrMapOvr>
  <p:transition spd="med"/>
</p:sld>
</file>

<file path=ppt/theme/theme1.xml><?xml version="1.0" encoding="utf-8"?>
<a:theme xmlns:a="http://schemas.openxmlformats.org/drawingml/2006/main" name="Economist CV by Slidesgo">
  <a:themeElements>
    <a:clrScheme name="Economist CV by Slidesgo">
      <a:dk1>
        <a:srgbClr val="0E1D39"/>
      </a:dk1>
      <a:lt1>
        <a:srgbClr val="0E1D39"/>
      </a:lt1>
      <a:dk2>
        <a:srgbClr val="A7A7A7"/>
      </a:dk2>
      <a:lt2>
        <a:srgbClr val="535353"/>
      </a:lt2>
      <a:accent1>
        <a:srgbClr val="0E1D39"/>
      </a:accent1>
      <a:accent2>
        <a:srgbClr val="F79324"/>
      </a:accent2>
      <a:accent3>
        <a:srgbClr val="622D57"/>
      </a:accent3>
      <a:accent4>
        <a:srgbClr val="B23363"/>
      </a:accent4>
      <a:accent5>
        <a:srgbClr val="DE5926"/>
      </a:accent5>
      <a:accent6>
        <a:srgbClr val="4F2249"/>
      </a:accent6>
      <a:hlink>
        <a:srgbClr val="0000FF"/>
      </a:hlink>
      <a:folHlink>
        <a:srgbClr val="FF00FF"/>
      </a:folHlink>
    </a:clrScheme>
    <a:fontScheme name="Economist CV by Slidesgo">
      <a:majorFont>
        <a:latin typeface="Helvetica"/>
        <a:ea typeface="Helvetica"/>
        <a:cs typeface="Helvetica"/>
      </a:majorFont>
      <a:minorFont>
        <a:latin typeface="Arial"/>
        <a:ea typeface="Arial"/>
        <a:cs typeface="Arial"/>
      </a:minorFont>
    </a:fontScheme>
    <a:fmtScheme name="Economist CV by Slidesg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38100" dist="20000" dir="5400000" rotWithShape="0">
              <a:srgbClr val="000000">
                <a:alpha val="38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w="25400" cap="flat">
          <a:solidFill>
            <a:srgbClr val="B46B1A"/>
          </a:solidFill>
          <a:prstDash val="solid"/>
          <a:round/>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FFFFFF"/>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Economist CV by Slidesgo">
  <a:themeElements>
    <a:clrScheme name="Economist CV by Slidesgo">
      <a:dk1>
        <a:srgbClr val="000000"/>
      </a:dk1>
      <a:lt1>
        <a:srgbClr val="FFFFFF"/>
      </a:lt1>
      <a:dk2>
        <a:srgbClr val="A7A7A7"/>
      </a:dk2>
      <a:lt2>
        <a:srgbClr val="535353"/>
      </a:lt2>
      <a:accent1>
        <a:srgbClr val="0E1D39"/>
      </a:accent1>
      <a:accent2>
        <a:srgbClr val="F79324"/>
      </a:accent2>
      <a:accent3>
        <a:srgbClr val="622D57"/>
      </a:accent3>
      <a:accent4>
        <a:srgbClr val="B23363"/>
      </a:accent4>
      <a:accent5>
        <a:srgbClr val="DE5926"/>
      </a:accent5>
      <a:accent6>
        <a:srgbClr val="4F2249"/>
      </a:accent6>
      <a:hlink>
        <a:srgbClr val="0000FF"/>
      </a:hlink>
      <a:folHlink>
        <a:srgbClr val="FF00FF"/>
      </a:folHlink>
    </a:clrScheme>
    <a:fontScheme name="Economist CV by Slidesgo">
      <a:majorFont>
        <a:latin typeface="Helvetica"/>
        <a:ea typeface="Helvetica"/>
        <a:cs typeface="Helvetica"/>
      </a:majorFont>
      <a:minorFont>
        <a:latin typeface="Arial"/>
        <a:ea typeface="Arial"/>
        <a:cs typeface="Arial"/>
      </a:minorFont>
    </a:fontScheme>
    <a:fmtScheme name="Economist CV by Slidesg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38100" dist="20000" dir="5400000" rotWithShape="0">
              <a:srgbClr val="000000">
                <a:alpha val="38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w="25400" cap="flat">
          <a:solidFill>
            <a:srgbClr val="B46B1A"/>
          </a:solidFill>
          <a:prstDash val="solid"/>
          <a:round/>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FFFFFF"/>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446</Words>
  <Application>Microsoft Office PowerPoint</Application>
  <PresentationFormat>On-screen Show (16:9)</PresentationFormat>
  <Paragraphs>47</Paragraphs>
  <Slides>15</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Arial</vt:lpstr>
      <vt:lpstr>Helvetica</vt:lpstr>
      <vt:lpstr>Oswald</vt:lpstr>
      <vt:lpstr>Oswald Regular</vt:lpstr>
      <vt:lpstr>Roboto</vt:lpstr>
      <vt:lpstr>Roboto Black</vt:lpstr>
      <vt:lpstr>Roboto Medium</vt:lpstr>
      <vt:lpstr>Times Roman</vt:lpstr>
      <vt:lpstr>Economist CV by Slidesgo</vt:lpstr>
      <vt:lpstr>Identifying the Historical Development of Political Science</vt:lpstr>
      <vt:lpstr>01</vt:lpstr>
      <vt:lpstr>PowerPoint Presentation</vt:lpstr>
      <vt:lpstr>PowerPoint Presentation</vt:lpstr>
      <vt:lpstr>Plato (428 - 427 - 348/347 BCE)</vt:lpstr>
      <vt:lpstr>Aristotle (384 - 322 BCE)</vt:lpstr>
      <vt:lpstr>Early modern developments:</vt:lpstr>
      <vt:lpstr>The English philosopher Thomas Hobbs also placed power at the center of his political analysis.</vt:lpstr>
      <vt:lpstr>PowerPoint Presentation</vt:lpstr>
      <vt:lpstr>19th Century roots of contemporary Political Science</vt:lpstr>
      <vt:lpstr>PowerPoint Presentation</vt:lpstr>
      <vt:lpstr>PowerPoint Presentation</vt:lpstr>
      <vt:lpstr>Conclusion</vt:lpstr>
      <vt:lpstr>PowerPoint Presentation</vt:lpstr>
      <vt:lpstr>Thanks!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Identifying the historical development of Political Science</dc:title>
  <cp:lastModifiedBy>user</cp:lastModifiedBy>
  <cp:revision>3</cp:revision>
  <dcterms:modified xsi:type="dcterms:W3CDTF">2020-12-29T10:10:34Z</dcterms:modified>
</cp:coreProperties>
</file>